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3218" r:id="rId3"/>
    <p:sldId id="3261" r:id="rId4"/>
    <p:sldId id="3217" r:id="rId5"/>
    <p:sldId id="3262" r:id="rId6"/>
    <p:sldId id="3173" r:id="rId7"/>
    <p:sldId id="3263" r:id="rId8"/>
    <p:sldId id="3265" r:id="rId9"/>
    <p:sldId id="269" r:id="rId10"/>
    <p:sldId id="270" r:id="rId11"/>
    <p:sldId id="271" r:id="rId12"/>
    <p:sldId id="3219" r:id="rId13"/>
    <p:sldId id="3220" r:id="rId14"/>
    <p:sldId id="3222" r:id="rId15"/>
    <p:sldId id="3223" r:id="rId16"/>
    <p:sldId id="3224" r:id="rId17"/>
    <p:sldId id="295" r:id="rId18"/>
    <p:sldId id="3228" r:id="rId19"/>
    <p:sldId id="301" r:id="rId20"/>
    <p:sldId id="3225" r:id="rId21"/>
    <p:sldId id="3226" r:id="rId22"/>
    <p:sldId id="3266" r:id="rId23"/>
    <p:sldId id="3229" r:id="rId24"/>
    <p:sldId id="3230" r:id="rId25"/>
    <p:sldId id="294" r:id="rId26"/>
    <p:sldId id="3264" r:id="rId27"/>
    <p:sldId id="3239" r:id="rId28"/>
    <p:sldId id="3240" r:id="rId29"/>
    <p:sldId id="3267" r:id="rId30"/>
    <p:sldId id="3242" r:id="rId31"/>
    <p:sldId id="3216" r:id="rId32"/>
    <p:sldId id="275" r:id="rId33"/>
    <p:sldId id="277" r:id="rId34"/>
    <p:sldId id="278" r:id="rId35"/>
    <p:sldId id="3179" r:id="rId36"/>
    <p:sldId id="3243" r:id="rId37"/>
    <p:sldId id="3244" r:id="rId38"/>
    <p:sldId id="283" r:id="rId39"/>
    <p:sldId id="3245" r:id="rId40"/>
    <p:sldId id="3246" r:id="rId41"/>
    <p:sldId id="3247" r:id="rId42"/>
    <p:sldId id="3248" r:id="rId43"/>
    <p:sldId id="3250" r:id="rId44"/>
    <p:sldId id="3251" r:id="rId45"/>
    <p:sldId id="3252" r:id="rId46"/>
    <p:sldId id="3253" r:id="rId47"/>
    <p:sldId id="3254" r:id="rId48"/>
    <p:sldId id="3256" r:id="rId49"/>
    <p:sldId id="298" r:id="rId50"/>
    <p:sldId id="3268"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E6E6E6"/>
    <a:srgbClr val="00B04F"/>
    <a:srgbClr val="F8FFFA"/>
    <a:srgbClr val="EEFFF2"/>
    <a:srgbClr val="3F8C42"/>
    <a:srgbClr val="F3018E"/>
    <a:srgbClr val="2E3090"/>
    <a:srgbClr val="F0C6CA"/>
    <a:srgbClr val="DA44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61923-997E-411A-A9EB-ED855465CA56}" v="32" dt="2022-04-29T02:38:16.639"/>
  </p1510:revLst>
</p1510:revInfo>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1" autoAdjust="0"/>
    <p:restoredTop sz="81361" autoAdjust="0"/>
  </p:normalViewPr>
  <p:slideViewPr>
    <p:cSldViewPr snapToGrid="0" snapToObjects="1">
      <p:cViewPr varScale="1">
        <p:scale>
          <a:sx n="54" d="100"/>
          <a:sy n="54" d="100"/>
        </p:scale>
        <p:origin x="124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 Li" userId="9f13fba5-2de9-48f2-90ac-efd691da4940" providerId="ADAL" clId="{FF161923-997E-411A-A9EB-ED855465CA56}"/>
    <pc:docChg chg="undo custSel modSld">
      <pc:chgData name="Nan Li" userId="9f13fba5-2de9-48f2-90ac-efd691da4940" providerId="ADAL" clId="{FF161923-997E-411A-A9EB-ED855465CA56}" dt="2022-04-29T02:38:31.023" v="75" actId="20577"/>
      <pc:docMkLst>
        <pc:docMk/>
      </pc:docMkLst>
      <pc:sldChg chg="modNotesTx">
        <pc:chgData name="Nan Li" userId="9f13fba5-2de9-48f2-90ac-efd691da4940" providerId="ADAL" clId="{FF161923-997E-411A-A9EB-ED855465CA56}" dt="2022-04-29T02:36:13.707" v="48" actId="20577"/>
        <pc:sldMkLst>
          <pc:docMk/>
          <pc:sldMk cId="0" sldId="301"/>
        </pc:sldMkLst>
      </pc:sldChg>
      <pc:sldChg chg="modNotesTx">
        <pc:chgData name="Nan Li" userId="9f13fba5-2de9-48f2-90ac-efd691da4940" providerId="ADAL" clId="{FF161923-997E-411A-A9EB-ED855465CA56}" dt="2022-04-29T02:35:46.497" v="44" actId="20577"/>
        <pc:sldMkLst>
          <pc:docMk/>
          <pc:sldMk cId="0" sldId="3173"/>
        </pc:sldMkLst>
      </pc:sldChg>
      <pc:sldChg chg="delSp modSp mod modNotesTx">
        <pc:chgData name="Nan Li" userId="9f13fba5-2de9-48f2-90ac-efd691da4940" providerId="ADAL" clId="{FF161923-997E-411A-A9EB-ED855465CA56}" dt="2022-04-29T02:38:21.325" v="74"/>
        <pc:sldMkLst>
          <pc:docMk/>
          <pc:sldMk cId="0" sldId="3216"/>
        </pc:sldMkLst>
        <pc:spChg chg="del mod">
          <ac:chgData name="Nan Li" userId="9f13fba5-2de9-48f2-90ac-efd691da4940" providerId="ADAL" clId="{FF161923-997E-411A-A9EB-ED855465CA56}" dt="2022-04-29T02:38:21.325" v="74"/>
          <ac:spMkLst>
            <pc:docMk/>
            <pc:sldMk cId="0" sldId="3216"/>
            <ac:spMk id="9" creationId="{48D4D29E-A1E4-2740-951E-38DFC8F3D667}"/>
          </ac:spMkLst>
        </pc:spChg>
        <pc:spChg chg="mod">
          <ac:chgData name="Nan Li" userId="9f13fba5-2de9-48f2-90ac-efd691da4940" providerId="ADAL" clId="{FF161923-997E-411A-A9EB-ED855465CA56}" dt="2022-04-29T02:38:20.641" v="72" actId="14100"/>
          <ac:spMkLst>
            <pc:docMk/>
            <pc:sldMk cId="0" sldId="3216"/>
            <ac:spMk id="58" creationId="{BD2A231C-6C83-084A-90FA-81E7B5F1C821}"/>
          </ac:spMkLst>
        </pc:spChg>
      </pc:sldChg>
      <pc:sldChg chg="modNotesTx">
        <pc:chgData name="Nan Li" userId="9f13fba5-2de9-48f2-90ac-efd691da4940" providerId="ADAL" clId="{FF161923-997E-411A-A9EB-ED855465CA56}" dt="2022-04-29T02:35:55.194" v="45" actId="20577"/>
        <pc:sldMkLst>
          <pc:docMk/>
          <pc:sldMk cId="1326229030" sldId="3223"/>
        </pc:sldMkLst>
      </pc:sldChg>
      <pc:sldChg chg="modNotesTx">
        <pc:chgData name="Nan Li" userId="9f13fba5-2de9-48f2-90ac-efd691da4940" providerId="ADAL" clId="{FF161923-997E-411A-A9EB-ED855465CA56}" dt="2022-04-29T02:27:22.475" v="0" actId="20577"/>
        <pc:sldMkLst>
          <pc:docMk/>
          <pc:sldMk cId="783302090" sldId="3224"/>
        </pc:sldMkLst>
      </pc:sldChg>
      <pc:sldChg chg="modNotesTx">
        <pc:chgData name="Nan Li" userId="9f13fba5-2de9-48f2-90ac-efd691da4940" providerId="ADAL" clId="{FF161923-997E-411A-A9EB-ED855465CA56}" dt="2022-04-29T02:30:02.691" v="43" actId="20577"/>
        <pc:sldMkLst>
          <pc:docMk/>
          <pc:sldMk cId="4162255441" sldId="3225"/>
        </pc:sldMkLst>
      </pc:sldChg>
      <pc:sldChg chg="modNotesTx">
        <pc:chgData name="Nan Li" userId="9f13fba5-2de9-48f2-90ac-efd691da4940" providerId="ADAL" clId="{FF161923-997E-411A-A9EB-ED855465CA56}" dt="2022-04-29T02:37:31.150" v="49" actId="20577"/>
        <pc:sldMkLst>
          <pc:docMk/>
          <pc:sldMk cId="203350882" sldId="3229"/>
        </pc:sldMkLst>
      </pc:sldChg>
      <pc:sldChg chg="modNotesTx">
        <pc:chgData name="Nan Li" userId="9f13fba5-2de9-48f2-90ac-efd691da4940" providerId="ADAL" clId="{FF161923-997E-411A-A9EB-ED855465CA56}" dt="2022-04-29T02:37:38.890" v="50" actId="20577"/>
        <pc:sldMkLst>
          <pc:docMk/>
          <pc:sldMk cId="3011903191" sldId="3242"/>
        </pc:sldMkLst>
      </pc:sldChg>
      <pc:sldChg chg="modNotesTx">
        <pc:chgData name="Nan Li" userId="9f13fba5-2de9-48f2-90ac-efd691da4940" providerId="ADAL" clId="{FF161923-997E-411A-A9EB-ED855465CA56}" dt="2022-04-29T02:38:31.023" v="75" actId="20577"/>
        <pc:sldMkLst>
          <pc:docMk/>
          <pc:sldMk cId="0" sldId="3245"/>
        </pc:sldMkLst>
      </pc:sldChg>
      <pc:sldChg chg="modNotesTx">
        <pc:chgData name="Nan Li" userId="9f13fba5-2de9-48f2-90ac-efd691da4940" providerId="ADAL" clId="{FF161923-997E-411A-A9EB-ED855465CA56}" dt="2022-04-29T02:27:47.925" v="1" actId="20577"/>
        <pc:sldMkLst>
          <pc:docMk/>
          <pc:sldMk cId="2093889408" sldId="3251"/>
        </pc:sldMkLst>
      </pc:sldChg>
    </pc:docChg>
  </pc:docChgLst>
  <pc:docChgLst>
    <pc:chgData name="Nan Li" userId="9f13fba5-2de9-48f2-90ac-efd691da4940" providerId="ADAL" clId="{0211B611-802A-4888-BDEB-0EF16C38B5CA}"/>
    <pc:docChg chg="undo custSel addSld delSld modSld">
      <pc:chgData name="Nan Li" userId="9f13fba5-2de9-48f2-90ac-efd691da4940" providerId="ADAL" clId="{0211B611-802A-4888-BDEB-0EF16C38B5CA}" dt="2022-04-26T07:46:45.484" v="910" actId="1076"/>
      <pc:docMkLst>
        <pc:docMk/>
      </pc:docMkLst>
      <pc:sldChg chg="modSp mod">
        <pc:chgData name="Nan Li" userId="9f13fba5-2de9-48f2-90ac-efd691da4940" providerId="ADAL" clId="{0211B611-802A-4888-BDEB-0EF16C38B5CA}" dt="2022-04-25T08:27:13.555" v="483" actId="1076"/>
        <pc:sldMkLst>
          <pc:docMk/>
          <pc:sldMk cId="2920288208" sldId="269"/>
        </pc:sldMkLst>
        <pc:spChg chg="mod">
          <ac:chgData name="Nan Li" userId="9f13fba5-2de9-48f2-90ac-efd691da4940" providerId="ADAL" clId="{0211B611-802A-4888-BDEB-0EF16C38B5CA}" dt="2022-04-25T08:27:13.555" v="483" actId="1076"/>
          <ac:spMkLst>
            <pc:docMk/>
            <pc:sldMk cId="2920288208" sldId="269"/>
            <ac:spMk id="3" creationId="{483B0EA4-4961-074B-BA73-636C962B7BF1}"/>
          </ac:spMkLst>
        </pc:spChg>
      </pc:sldChg>
      <pc:sldChg chg="modSp mod">
        <pc:chgData name="Nan Li" userId="9f13fba5-2de9-48f2-90ac-efd691da4940" providerId="ADAL" clId="{0211B611-802A-4888-BDEB-0EF16C38B5CA}" dt="2022-04-25T15:17:45.898" v="844" actId="1076"/>
        <pc:sldMkLst>
          <pc:docMk/>
          <pc:sldMk cId="3395952586" sldId="270"/>
        </pc:sldMkLst>
        <pc:spChg chg="mod">
          <ac:chgData name="Nan Li" userId="9f13fba5-2de9-48f2-90ac-efd691da4940" providerId="ADAL" clId="{0211B611-802A-4888-BDEB-0EF16C38B5CA}" dt="2022-04-25T15:17:45.898" v="844" actId="1076"/>
          <ac:spMkLst>
            <pc:docMk/>
            <pc:sldMk cId="3395952586" sldId="270"/>
            <ac:spMk id="24" creationId="{E7677293-9343-A94C-99B5-068E4577FCD1}"/>
          </ac:spMkLst>
        </pc:spChg>
      </pc:sldChg>
      <pc:sldChg chg="modSp mod">
        <pc:chgData name="Nan Li" userId="9f13fba5-2de9-48f2-90ac-efd691da4940" providerId="ADAL" clId="{0211B611-802A-4888-BDEB-0EF16C38B5CA}" dt="2022-04-25T15:18:02.941" v="854" actId="14100"/>
        <pc:sldMkLst>
          <pc:docMk/>
          <pc:sldMk cId="3456710367" sldId="271"/>
        </pc:sldMkLst>
        <pc:spChg chg="mod">
          <ac:chgData name="Nan Li" userId="9f13fba5-2de9-48f2-90ac-efd691da4940" providerId="ADAL" clId="{0211B611-802A-4888-BDEB-0EF16C38B5CA}" dt="2022-04-25T15:18:02.941" v="854" actId="14100"/>
          <ac:spMkLst>
            <pc:docMk/>
            <pc:sldMk cId="3456710367" sldId="271"/>
            <ac:spMk id="24" creationId="{E7677293-9343-A94C-99B5-068E4577FCD1}"/>
          </ac:spMkLst>
        </pc:spChg>
        <pc:picChg chg="mod">
          <ac:chgData name="Nan Li" userId="9f13fba5-2de9-48f2-90ac-efd691da4940" providerId="ADAL" clId="{0211B611-802A-4888-BDEB-0EF16C38B5CA}" dt="2022-04-25T15:17:56.085" v="851" actId="1076"/>
          <ac:picMkLst>
            <pc:docMk/>
            <pc:sldMk cId="3456710367" sldId="271"/>
            <ac:picMk id="4" creationId="{9DDC92F2-3846-4D4F-81B2-B8C3D6FCD994}"/>
          </ac:picMkLst>
        </pc:picChg>
      </pc:sldChg>
      <pc:sldChg chg="del">
        <pc:chgData name="Nan Li" userId="9f13fba5-2de9-48f2-90ac-efd691da4940" providerId="ADAL" clId="{0211B611-802A-4888-BDEB-0EF16C38B5CA}" dt="2022-04-25T12:47:08.061" v="570" actId="47"/>
        <pc:sldMkLst>
          <pc:docMk/>
          <pc:sldMk cId="4291198898" sldId="272"/>
        </pc:sldMkLst>
      </pc:sldChg>
      <pc:sldChg chg="modSp mod">
        <pc:chgData name="Nan Li" userId="9f13fba5-2de9-48f2-90ac-efd691da4940" providerId="ADAL" clId="{0211B611-802A-4888-BDEB-0EF16C38B5CA}" dt="2022-04-26T07:45:11.771" v="904" actId="20577"/>
        <pc:sldMkLst>
          <pc:docMk/>
          <pc:sldMk cId="518436470" sldId="278"/>
        </pc:sldMkLst>
        <pc:spChg chg="mod">
          <ac:chgData name="Nan Li" userId="9f13fba5-2de9-48f2-90ac-efd691da4940" providerId="ADAL" clId="{0211B611-802A-4888-BDEB-0EF16C38B5CA}" dt="2022-04-26T07:45:11.771" v="904" actId="20577"/>
          <ac:spMkLst>
            <pc:docMk/>
            <pc:sldMk cId="518436470" sldId="278"/>
            <ac:spMk id="10" creationId="{70118057-BF0B-AC6E-CCAA-F4C7E8C36745}"/>
          </ac:spMkLst>
        </pc:spChg>
      </pc:sldChg>
      <pc:sldChg chg="delSp modSp add mod">
        <pc:chgData name="Nan Li" userId="9f13fba5-2de9-48f2-90ac-efd691da4940" providerId="ADAL" clId="{0211B611-802A-4888-BDEB-0EF16C38B5CA}" dt="2022-04-25T15:15:37.442" v="800" actId="207"/>
        <pc:sldMkLst>
          <pc:docMk/>
          <pc:sldMk cId="2485853882" sldId="283"/>
        </pc:sldMkLst>
        <pc:spChg chg="mod">
          <ac:chgData name="Nan Li" userId="9f13fba5-2de9-48f2-90ac-efd691da4940" providerId="ADAL" clId="{0211B611-802A-4888-BDEB-0EF16C38B5CA}" dt="2022-04-25T15:15:37.442" v="800" actId="207"/>
          <ac:spMkLst>
            <pc:docMk/>
            <pc:sldMk cId="2485853882" sldId="283"/>
            <ac:spMk id="14" creationId="{A57F730E-C056-9C4C-8AAE-C8F96BBD0919}"/>
          </ac:spMkLst>
        </pc:spChg>
        <pc:graphicFrameChg chg="del">
          <ac:chgData name="Nan Li" userId="9f13fba5-2de9-48f2-90ac-efd691da4940" providerId="ADAL" clId="{0211B611-802A-4888-BDEB-0EF16C38B5CA}" dt="2022-04-25T15:08:57.195" v="684" actId="478"/>
          <ac:graphicFrameMkLst>
            <pc:docMk/>
            <pc:sldMk cId="2485853882" sldId="283"/>
            <ac:graphicFrameMk id="11" creationId="{65AE94E7-5CEF-2E47-8015-DA86A278C3B4}"/>
          </ac:graphicFrameMkLst>
        </pc:graphicFrameChg>
        <pc:graphicFrameChg chg="mod modGraphic">
          <ac:chgData name="Nan Li" userId="9f13fba5-2de9-48f2-90ac-efd691da4940" providerId="ADAL" clId="{0211B611-802A-4888-BDEB-0EF16C38B5CA}" dt="2022-04-25T15:09:24.674" v="708" actId="20577"/>
          <ac:graphicFrameMkLst>
            <pc:docMk/>
            <pc:sldMk cId="2485853882" sldId="283"/>
            <ac:graphicFrameMk id="12" creationId="{61035D83-2DE5-D24A-821A-11AD5F62C5F2}"/>
          </ac:graphicFrameMkLst>
        </pc:graphicFrameChg>
      </pc:sldChg>
      <pc:sldChg chg="addSp delSp modSp mod modNotesTx">
        <pc:chgData name="Nan Li" userId="9f13fba5-2de9-48f2-90ac-efd691da4940" providerId="ADAL" clId="{0211B611-802A-4888-BDEB-0EF16C38B5CA}" dt="2022-04-26T07:43:59.556" v="903" actId="207"/>
        <pc:sldMkLst>
          <pc:docMk/>
          <pc:sldMk cId="2356596061" sldId="294"/>
        </pc:sldMkLst>
        <pc:spChg chg="mod">
          <ac:chgData name="Nan Li" userId="9f13fba5-2de9-48f2-90ac-efd691da4940" providerId="ADAL" clId="{0211B611-802A-4888-BDEB-0EF16C38B5CA}" dt="2022-04-25T07:54:53.109" v="86" actId="1076"/>
          <ac:spMkLst>
            <pc:docMk/>
            <pc:sldMk cId="2356596061" sldId="294"/>
            <ac:spMk id="3" creationId="{317D5F37-82E5-E84E-9CFD-57D169F0B351}"/>
          </ac:spMkLst>
        </pc:spChg>
        <pc:spChg chg="mod">
          <ac:chgData name="Nan Li" userId="9f13fba5-2de9-48f2-90ac-efd691da4940" providerId="ADAL" clId="{0211B611-802A-4888-BDEB-0EF16C38B5CA}" dt="2022-04-26T07:43:59.556" v="903" actId="207"/>
          <ac:spMkLst>
            <pc:docMk/>
            <pc:sldMk cId="2356596061" sldId="294"/>
            <ac:spMk id="14" creationId="{DF3BCBD1-66E2-BA45-B8A9-FD18B3952B42}"/>
          </ac:spMkLst>
        </pc:spChg>
        <pc:spChg chg="add del">
          <ac:chgData name="Nan Li" userId="9f13fba5-2de9-48f2-90ac-efd691da4940" providerId="ADAL" clId="{0211B611-802A-4888-BDEB-0EF16C38B5CA}" dt="2022-04-25T07:53:52.565" v="60" actId="22"/>
          <ac:spMkLst>
            <pc:docMk/>
            <pc:sldMk cId="2356596061" sldId="294"/>
            <ac:spMk id="15" creationId="{4C12A36F-F9B6-47A1-B5B2-1C6CCCF585C2}"/>
          </ac:spMkLst>
        </pc:spChg>
        <pc:spChg chg="mod">
          <ac:chgData name="Nan Li" userId="9f13fba5-2de9-48f2-90ac-efd691da4940" providerId="ADAL" clId="{0211B611-802A-4888-BDEB-0EF16C38B5CA}" dt="2022-04-26T07:43:56.548" v="902" actId="207"/>
          <ac:spMkLst>
            <pc:docMk/>
            <pc:sldMk cId="2356596061" sldId="294"/>
            <ac:spMk id="16" creationId="{BD10C497-4799-9248-86CE-1BB5D3E2869F}"/>
          </ac:spMkLst>
        </pc:spChg>
        <pc:spChg chg="add mod">
          <ac:chgData name="Nan Li" userId="9f13fba5-2de9-48f2-90ac-efd691da4940" providerId="ADAL" clId="{0211B611-802A-4888-BDEB-0EF16C38B5CA}" dt="2022-04-25T08:20:54.506" v="447" actId="1076"/>
          <ac:spMkLst>
            <pc:docMk/>
            <pc:sldMk cId="2356596061" sldId="294"/>
            <ac:spMk id="17" creationId="{89D95201-179C-4199-B0E5-DFB021C1812A}"/>
          </ac:spMkLst>
        </pc:spChg>
        <pc:spChg chg="mod">
          <ac:chgData name="Nan Li" userId="9f13fba5-2de9-48f2-90ac-efd691da4940" providerId="ADAL" clId="{0211B611-802A-4888-BDEB-0EF16C38B5CA}" dt="2022-04-25T08:20:47.862" v="446" actId="1076"/>
          <ac:spMkLst>
            <pc:docMk/>
            <pc:sldMk cId="2356596061" sldId="294"/>
            <ac:spMk id="21" creationId="{C3D25FF3-C8EF-344B-A68A-E3C773EF3434}"/>
          </ac:spMkLst>
        </pc:spChg>
        <pc:spChg chg="mod">
          <ac:chgData name="Nan Li" userId="9f13fba5-2de9-48f2-90ac-efd691da4940" providerId="ADAL" clId="{0211B611-802A-4888-BDEB-0EF16C38B5CA}" dt="2022-04-25T07:54:53.109" v="86" actId="1076"/>
          <ac:spMkLst>
            <pc:docMk/>
            <pc:sldMk cId="2356596061" sldId="294"/>
            <ac:spMk id="22" creationId="{6B3E0A9C-0106-EB49-9682-B2168FA9C8EF}"/>
          </ac:spMkLst>
        </pc:spChg>
        <pc:spChg chg="mod">
          <ac:chgData name="Nan Li" userId="9f13fba5-2de9-48f2-90ac-efd691da4940" providerId="ADAL" clId="{0211B611-802A-4888-BDEB-0EF16C38B5CA}" dt="2022-04-25T08:20:47.862" v="446" actId="1076"/>
          <ac:spMkLst>
            <pc:docMk/>
            <pc:sldMk cId="2356596061" sldId="294"/>
            <ac:spMk id="25" creationId="{BE134908-B4BF-6E4A-B172-4FE75B562198}"/>
          </ac:spMkLst>
        </pc:spChg>
        <pc:spChg chg="mod">
          <ac:chgData name="Nan Li" userId="9f13fba5-2de9-48f2-90ac-efd691da4940" providerId="ADAL" clId="{0211B611-802A-4888-BDEB-0EF16C38B5CA}" dt="2022-04-26T07:43:51.145" v="901" actId="14100"/>
          <ac:spMkLst>
            <pc:docMk/>
            <pc:sldMk cId="2356596061" sldId="294"/>
            <ac:spMk id="27" creationId="{B70B2416-120D-754C-A3FC-820A19B7ED66}"/>
          </ac:spMkLst>
        </pc:spChg>
        <pc:spChg chg="mod">
          <ac:chgData name="Nan Li" userId="9f13fba5-2de9-48f2-90ac-efd691da4940" providerId="ADAL" clId="{0211B611-802A-4888-BDEB-0EF16C38B5CA}" dt="2022-04-25T08:20:47.862" v="446" actId="1076"/>
          <ac:spMkLst>
            <pc:docMk/>
            <pc:sldMk cId="2356596061" sldId="294"/>
            <ac:spMk id="31" creationId="{A1EF54B6-CA25-6B4C-8C82-7DB0BDC8CD13}"/>
          </ac:spMkLst>
        </pc:spChg>
        <pc:picChg chg="mod">
          <ac:chgData name="Nan Li" userId="9f13fba5-2de9-48f2-90ac-efd691da4940" providerId="ADAL" clId="{0211B611-802A-4888-BDEB-0EF16C38B5CA}" dt="2022-04-25T07:54:59.742" v="87" actId="1076"/>
          <ac:picMkLst>
            <pc:docMk/>
            <pc:sldMk cId="2356596061" sldId="294"/>
            <ac:picMk id="13" creationId="{013A9AEF-1D6C-C84C-891F-9C7A477BE8B1}"/>
          </ac:picMkLst>
        </pc:picChg>
        <pc:picChg chg="mod">
          <ac:chgData name="Nan Li" userId="9f13fba5-2de9-48f2-90ac-efd691da4940" providerId="ADAL" clId="{0211B611-802A-4888-BDEB-0EF16C38B5CA}" dt="2022-04-25T07:54:53.109" v="86" actId="1076"/>
          <ac:picMkLst>
            <pc:docMk/>
            <pc:sldMk cId="2356596061" sldId="294"/>
            <ac:picMk id="24" creationId="{998F4B3F-7A2B-3244-ACC2-BC367E1C1909}"/>
          </ac:picMkLst>
        </pc:picChg>
        <pc:picChg chg="mod">
          <ac:chgData name="Nan Li" userId="9f13fba5-2de9-48f2-90ac-efd691da4940" providerId="ADAL" clId="{0211B611-802A-4888-BDEB-0EF16C38B5CA}" dt="2022-04-25T08:20:47.862" v="446" actId="1076"/>
          <ac:picMkLst>
            <pc:docMk/>
            <pc:sldMk cId="2356596061" sldId="294"/>
            <ac:picMk id="28" creationId="{AD2A831C-4DEF-F448-A0FD-57F33D1BA42A}"/>
          </ac:picMkLst>
        </pc:picChg>
        <pc:picChg chg="mod">
          <ac:chgData name="Nan Li" userId="9f13fba5-2de9-48f2-90ac-efd691da4940" providerId="ADAL" clId="{0211B611-802A-4888-BDEB-0EF16C38B5CA}" dt="2022-04-25T08:20:47.862" v="446" actId="1076"/>
          <ac:picMkLst>
            <pc:docMk/>
            <pc:sldMk cId="2356596061" sldId="294"/>
            <ac:picMk id="29" creationId="{0713408D-68A4-DA43-8EAC-021FB292A581}"/>
          </ac:picMkLst>
        </pc:picChg>
      </pc:sldChg>
      <pc:sldChg chg="modSp mod">
        <pc:chgData name="Nan Li" userId="9f13fba5-2de9-48f2-90ac-efd691da4940" providerId="ADAL" clId="{0211B611-802A-4888-BDEB-0EF16C38B5CA}" dt="2022-04-26T03:52:41.168" v="891" actId="1076"/>
        <pc:sldMkLst>
          <pc:docMk/>
          <pc:sldMk cId="2016304267" sldId="295"/>
        </pc:sldMkLst>
        <pc:spChg chg="mod">
          <ac:chgData name="Nan Li" userId="9f13fba5-2de9-48f2-90ac-efd691da4940" providerId="ADAL" clId="{0211B611-802A-4888-BDEB-0EF16C38B5CA}" dt="2022-04-26T03:52:41.168" v="891" actId="1076"/>
          <ac:spMkLst>
            <pc:docMk/>
            <pc:sldMk cId="2016304267" sldId="295"/>
            <ac:spMk id="5" creationId="{9FBA24D5-3A75-1942-BC54-EB19C8E0C1D8}"/>
          </ac:spMkLst>
        </pc:spChg>
      </pc:sldChg>
      <pc:sldChg chg="addSp delSp modSp add mod">
        <pc:chgData name="Nan Li" userId="9f13fba5-2de9-48f2-90ac-efd691da4940" providerId="ADAL" clId="{0211B611-802A-4888-BDEB-0EF16C38B5CA}" dt="2022-04-25T15:15:17.031" v="797" actId="14100"/>
        <pc:sldMkLst>
          <pc:docMk/>
          <pc:sldMk cId="2013923676" sldId="298"/>
        </pc:sldMkLst>
        <pc:spChg chg="add del mod">
          <ac:chgData name="Nan Li" userId="9f13fba5-2de9-48f2-90ac-efd691da4940" providerId="ADAL" clId="{0211B611-802A-4888-BDEB-0EF16C38B5CA}" dt="2022-04-25T15:13:47.618" v="760" actId="478"/>
          <ac:spMkLst>
            <pc:docMk/>
            <pc:sldMk cId="2013923676" sldId="298"/>
            <ac:spMk id="5" creationId="{52661FBD-347C-4330-9673-267F748F93C5}"/>
          </ac:spMkLst>
        </pc:spChg>
        <pc:spChg chg="mod">
          <ac:chgData name="Nan Li" userId="9f13fba5-2de9-48f2-90ac-efd691da4940" providerId="ADAL" clId="{0211B611-802A-4888-BDEB-0EF16C38B5CA}" dt="2022-04-25T15:14:21.543" v="770" actId="14100"/>
          <ac:spMkLst>
            <pc:docMk/>
            <pc:sldMk cId="2013923676" sldId="298"/>
            <ac:spMk id="6" creationId="{5E25D131-1530-184E-875B-D5A8DDE23887}"/>
          </ac:spMkLst>
        </pc:spChg>
        <pc:spChg chg="add mod">
          <ac:chgData name="Nan Li" userId="9f13fba5-2de9-48f2-90ac-efd691da4940" providerId="ADAL" clId="{0211B611-802A-4888-BDEB-0EF16C38B5CA}" dt="2022-04-25T15:15:17.031" v="797" actId="14100"/>
          <ac:spMkLst>
            <pc:docMk/>
            <pc:sldMk cId="2013923676" sldId="298"/>
            <ac:spMk id="7" creationId="{4377C819-9720-48CD-AB2B-B84D766EFDD0}"/>
          </ac:spMkLst>
        </pc:spChg>
        <pc:graphicFrameChg chg="mod modGraphic">
          <ac:chgData name="Nan Li" userId="9f13fba5-2de9-48f2-90ac-efd691da4940" providerId="ADAL" clId="{0211B611-802A-4888-BDEB-0EF16C38B5CA}" dt="2022-04-25T15:14:47.558" v="781" actId="1076"/>
          <ac:graphicFrameMkLst>
            <pc:docMk/>
            <pc:sldMk cId="2013923676" sldId="298"/>
            <ac:graphicFrameMk id="2" creationId="{B42551A9-8114-104C-B317-FAD9B3142655}"/>
          </ac:graphicFrameMkLst>
        </pc:graphicFrameChg>
      </pc:sldChg>
      <pc:sldChg chg="modSp mod">
        <pc:chgData name="Nan Li" userId="9f13fba5-2de9-48f2-90ac-efd691da4940" providerId="ADAL" clId="{0211B611-802A-4888-BDEB-0EF16C38B5CA}" dt="2022-04-26T07:45:26.485" v="908" actId="14100"/>
        <pc:sldMkLst>
          <pc:docMk/>
          <pc:sldMk cId="303353244" sldId="3179"/>
        </pc:sldMkLst>
        <pc:picChg chg="mod">
          <ac:chgData name="Nan Li" userId="9f13fba5-2de9-48f2-90ac-efd691da4940" providerId="ADAL" clId="{0211B611-802A-4888-BDEB-0EF16C38B5CA}" dt="2022-04-26T07:45:26.485" v="908" actId="14100"/>
          <ac:picMkLst>
            <pc:docMk/>
            <pc:sldMk cId="303353244" sldId="3179"/>
            <ac:picMk id="3" creationId="{9B878479-FAE3-7C4B-9165-027DCA7E7558}"/>
          </ac:picMkLst>
        </pc:picChg>
      </pc:sldChg>
      <pc:sldChg chg="modSp mod">
        <pc:chgData name="Nan Li" userId="9f13fba5-2de9-48f2-90ac-efd691da4940" providerId="ADAL" clId="{0211B611-802A-4888-BDEB-0EF16C38B5CA}" dt="2022-04-26T03:51:23.524" v="885" actId="1035"/>
        <pc:sldMkLst>
          <pc:docMk/>
          <pc:sldMk cId="0" sldId="3216"/>
        </pc:sldMkLst>
        <pc:spChg chg="mod">
          <ac:chgData name="Nan Li" userId="9f13fba5-2de9-48f2-90ac-efd691da4940" providerId="ADAL" clId="{0211B611-802A-4888-BDEB-0EF16C38B5CA}" dt="2022-04-26T03:51:23.524" v="885" actId="1035"/>
          <ac:spMkLst>
            <pc:docMk/>
            <pc:sldMk cId="0" sldId="3216"/>
            <ac:spMk id="6" creationId="{C7FA919A-09FC-394D-B112-87EA8E7C1D0F}"/>
          </ac:spMkLst>
        </pc:spChg>
        <pc:spChg chg="mod">
          <ac:chgData name="Nan Li" userId="9f13fba5-2de9-48f2-90ac-efd691da4940" providerId="ADAL" clId="{0211B611-802A-4888-BDEB-0EF16C38B5CA}" dt="2022-04-26T03:51:23.524" v="885" actId="1035"/>
          <ac:spMkLst>
            <pc:docMk/>
            <pc:sldMk cId="0" sldId="3216"/>
            <ac:spMk id="58" creationId="{BD2A231C-6C83-084A-90FA-81E7B5F1C821}"/>
          </ac:spMkLst>
        </pc:spChg>
        <pc:spChg chg="mod">
          <ac:chgData name="Nan Li" userId="9f13fba5-2de9-48f2-90ac-efd691da4940" providerId="ADAL" clId="{0211B611-802A-4888-BDEB-0EF16C38B5CA}" dt="2022-04-26T03:51:15.859" v="880" actId="1035"/>
          <ac:spMkLst>
            <pc:docMk/>
            <pc:sldMk cId="0" sldId="3216"/>
            <ac:spMk id="63" creationId="{16554BF3-65FC-7543-9AA9-C0FC194186F0}"/>
          </ac:spMkLst>
        </pc:spChg>
        <pc:spChg chg="mod">
          <ac:chgData name="Nan Li" userId="9f13fba5-2de9-48f2-90ac-efd691da4940" providerId="ADAL" clId="{0211B611-802A-4888-BDEB-0EF16C38B5CA}" dt="2022-04-26T03:51:23.524" v="885" actId="1035"/>
          <ac:spMkLst>
            <pc:docMk/>
            <pc:sldMk cId="0" sldId="3216"/>
            <ac:spMk id="65" creationId="{737BF9AF-B009-7D4F-9EFB-9D81CAA3866C}"/>
          </ac:spMkLst>
        </pc:spChg>
        <pc:spChg chg="mod">
          <ac:chgData name="Nan Li" userId="9f13fba5-2de9-48f2-90ac-efd691da4940" providerId="ADAL" clId="{0211B611-802A-4888-BDEB-0EF16C38B5CA}" dt="2022-04-26T03:51:15.859" v="880" actId="1035"/>
          <ac:spMkLst>
            <pc:docMk/>
            <pc:sldMk cId="0" sldId="3216"/>
            <ac:spMk id="66" creationId="{794481BE-641F-8C41-83D5-FFC8348E08E9}"/>
          </ac:spMkLst>
        </pc:spChg>
        <pc:spChg chg="mod">
          <ac:chgData name="Nan Li" userId="9f13fba5-2de9-48f2-90ac-efd691da4940" providerId="ADAL" clId="{0211B611-802A-4888-BDEB-0EF16C38B5CA}" dt="2022-04-26T03:51:15.859" v="880" actId="1035"/>
          <ac:spMkLst>
            <pc:docMk/>
            <pc:sldMk cId="0" sldId="3216"/>
            <ac:spMk id="67" creationId="{354B276B-7CF6-054A-B9D3-221A1FC793B8}"/>
          </ac:spMkLst>
        </pc:spChg>
      </pc:sldChg>
      <pc:sldChg chg="modSp mod">
        <pc:chgData name="Nan Li" userId="9f13fba5-2de9-48f2-90ac-efd691da4940" providerId="ADAL" clId="{0211B611-802A-4888-BDEB-0EF16C38B5CA}" dt="2022-04-25T12:53:54.722" v="645" actId="1076"/>
        <pc:sldMkLst>
          <pc:docMk/>
          <pc:sldMk cId="4269665797" sldId="3217"/>
        </pc:sldMkLst>
        <pc:spChg chg="mod">
          <ac:chgData name="Nan Li" userId="9f13fba5-2de9-48f2-90ac-efd691da4940" providerId="ADAL" clId="{0211B611-802A-4888-BDEB-0EF16C38B5CA}" dt="2022-04-25T12:53:54.722" v="645" actId="1076"/>
          <ac:spMkLst>
            <pc:docMk/>
            <pc:sldMk cId="4269665797" sldId="3217"/>
            <ac:spMk id="6" creationId="{28FED64B-9CE5-CC44-8AC0-CF3318EB92A5}"/>
          </ac:spMkLst>
        </pc:spChg>
        <pc:spChg chg="mod">
          <ac:chgData name="Nan Li" userId="9f13fba5-2de9-48f2-90ac-efd691da4940" providerId="ADAL" clId="{0211B611-802A-4888-BDEB-0EF16C38B5CA}" dt="2022-04-25T12:53:07.820" v="634" actId="1076"/>
          <ac:spMkLst>
            <pc:docMk/>
            <pc:sldMk cId="4269665797" sldId="3217"/>
            <ac:spMk id="33" creationId="{5013813F-9606-7349-86CB-39FD61CAE634}"/>
          </ac:spMkLst>
        </pc:spChg>
        <pc:grpChg chg="mod">
          <ac:chgData name="Nan Li" userId="9f13fba5-2de9-48f2-90ac-efd691da4940" providerId="ADAL" clId="{0211B611-802A-4888-BDEB-0EF16C38B5CA}" dt="2022-04-25T12:53:07.820" v="634" actId="1076"/>
          <ac:grpSpMkLst>
            <pc:docMk/>
            <pc:sldMk cId="4269665797" sldId="3217"/>
            <ac:grpSpMk id="62" creationId="{F5332C62-7F8E-0D4F-AB28-13C8F2BB91F3}"/>
          </ac:grpSpMkLst>
        </pc:grpChg>
      </pc:sldChg>
      <pc:sldChg chg="modSp mod">
        <pc:chgData name="Nan Li" userId="9f13fba5-2de9-48f2-90ac-efd691da4940" providerId="ADAL" clId="{0211B611-802A-4888-BDEB-0EF16C38B5CA}" dt="2022-04-25T12:49:33.836" v="620" actId="1076"/>
        <pc:sldMkLst>
          <pc:docMk/>
          <pc:sldMk cId="3519992930" sldId="3218"/>
        </pc:sldMkLst>
        <pc:spChg chg="mod">
          <ac:chgData name="Nan Li" userId="9f13fba5-2de9-48f2-90ac-efd691da4940" providerId="ADAL" clId="{0211B611-802A-4888-BDEB-0EF16C38B5CA}" dt="2022-04-25T12:49:30.321" v="619" actId="1076"/>
          <ac:spMkLst>
            <pc:docMk/>
            <pc:sldMk cId="3519992930" sldId="3218"/>
            <ac:spMk id="2" creationId="{C6B2CC8D-4707-BE42-BC60-31847B3F4530}"/>
          </ac:spMkLst>
        </pc:spChg>
        <pc:spChg chg="mod">
          <ac:chgData name="Nan Li" userId="9f13fba5-2de9-48f2-90ac-efd691da4940" providerId="ADAL" clId="{0211B611-802A-4888-BDEB-0EF16C38B5CA}" dt="2022-04-25T12:49:33.836" v="620" actId="1076"/>
          <ac:spMkLst>
            <pc:docMk/>
            <pc:sldMk cId="3519992930" sldId="3218"/>
            <ac:spMk id="6" creationId="{A490B54C-48E2-E14F-A4ED-D04AFDD885F3}"/>
          </ac:spMkLst>
        </pc:spChg>
        <pc:spChg chg="mod">
          <ac:chgData name="Nan Li" userId="9f13fba5-2de9-48f2-90ac-efd691da4940" providerId="ADAL" clId="{0211B611-802A-4888-BDEB-0EF16C38B5CA}" dt="2022-04-25T12:49:33.836" v="620" actId="1076"/>
          <ac:spMkLst>
            <pc:docMk/>
            <pc:sldMk cId="3519992930" sldId="3218"/>
            <ac:spMk id="7" creationId="{396DCAA6-B45E-FBB3-CD0F-67A3B5A856C5}"/>
          </ac:spMkLst>
        </pc:spChg>
        <pc:spChg chg="mod">
          <ac:chgData name="Nan Li" userId="9f13fba5-2de9-48f2-90ac-efd691da4940" providerId="ADAL" clId="{0211B611-802A-4888-BDEB-0EF16C38B5CA}" dt="2022-04-25T12:49:33.836" v="620" actId="1076"/>
          <ac:spMkLst>
            <pc:docMk/>
            <pc:sldMk cId="3519992930" sldId="3218"/>
            <ac:spMk id="8" creationId="{E1A36B3F-148D-CE01-6827-50F40C71CF80}"/>
          </ac:spMkLst>
        </pc:spChg>
        <pc:spChg chg="mod">
          <ac:chgData name="Nan Li" userId="9f13fba5-2de9-48f2-90ac-efd691da4940" providerId="ADAL" clId="{0211B611-802A-4888-BDEB-0EF16C38B5CA}" dt="2022-04-25T12:49:33.836" v="620" actId="1076"/>
          <ac:spMkLst>
            <pc:docMk/>
            <pc:sldMk cId="3519992930" sldId="3218"/>
            <ac:spMk id="9" creationId="{CAA708C0-4B67-183B-9238-2639D6ED524B}"/>
          </ac:spMkLst>
        </pc:spChg>
      </pc:sldChg>
      <pc:sldChg chg="modSp mod">
        <pc:chgData name="Nan Li" userId="9f13fba5-2de9-48f2-90ac-efd691da4940" providerId="ADAL" clId="{0211B611-802A-4888-BDEB-0EF16C38B5CA}" dt="2022-04-25T15:17:36.299" v="842" actId="14100"/>
        <pc:sldMkLst>
          <pc:docMk/>
          <pc:sldMk cId="490530071" sldId="3219"/>
        </pc:sldMkLst>
        <pc:spChg chg="mod">
          <ac:chgData name="Nan Li" userId="9f13fba5-2de9-48f2-90ac-efd691da4940" providerId="ADAL" clId="{0211B611-802A-4888-BDEB-0EF16C38B5CA}" dt="2022-04-25T15:17:32.176" v="841" actId="14100"/>
          <ac:spMkLst>
            <pc:docMk/>
            <pc:sldMk cId="490530071" sldId="3219"/>
            <ac:spMk id="3" creationId="{5713E122-1523-0B41-805D-41070877F760}"/>
          </ac:spMkLst>
        </pc:spChg>
        <pc:spChg chg="mod">
          <ac:chgData name="Nan Li" userId="9f13fba5-2de9-48f2-90ac-efd691da4940" providerId="ADAL" clId="{0211B611-802A-4888-BDEB-0EF16C38B5CA}" dt="2022-04-25T15:17:19.292" v="839" actId="14100"/>
          <ac:spMkLst>
            <pc:docMk/>
            <pc:sldMk cId="490530071" sldId="3219"/>
            <ac:spMk id="7" creationId="{909A00F5-A6B7-0D4A-8C09-FF16BA889B46}"/>
          </ac:spMkLst>
        </pc:spChg>
        <pc:spChg chg="mod">
          <ac:chgData name="Nan Li" userId="9f13fba5-2de9-48f2-90ac-efd691da4940" providerId="ADAL" clId="{0211B611-802A-4888-BDEB-0EF16C38B5CA}" dt="2022-04-25T15:16:57.158" v="833" actId="1076"/>
          <ac:spMkLst>
            <pc:docMk/>
            <pc:sldMk cId="490530071" sldId="3219"/>
            <ac:spMk id="10" creationId="{695165D7-5F53-B142-9CFB-854F2B4A6F91}"/>
          </ac:spMkLst>
        </pc:spChg>
        <pc:spChg chg="mod">
          <ac:chgData name="Nan Li" userId="9f13fba5-2de9-48f2-90ac-efd691da4940" providerId="ADAL" clId="{0211B611-802A-4888-BDEB-0EF16C38B5CA}" dt="2022-04-25T15:17:19.292" v="839" actId="14100"/>
          <ac:spMkLst>
            <pc:docMk/>
            <pc:sldMk cId="490530071" sldId="3219"/>
            <ac:spMk id="11" creationId="{A7852065-2BE9-FB4C-B488-408E3800759F}"/>
          </ac:spMkLst>
        </pc:spChg>
        <pc:spChg chg="mod">
          <ac:chgData name="Nan Li" userId="9f13fba5-2de9-48f2-90ac-efd691da4940" providerId="ADAL" clId="{0211B611-802A-4888-BDEB-0EF16C38B5CA}" dt="2022-04-25T15:17:19.292" v="839" actId="14100"/>
          <ac:spMkLst>
            <pc:docMk/>
            <pc:sldMk cId="490530071" sldId="3219"/>
            <ac:spMk id="12" creationId="{15BAE104-C7FD-D74C-81C8-92535497C940}"/>
          </ac:spMkLst>
        </pc:spChg>
        <pc:spChg chg="mod">
          <ac:chgData name="Nan Li" userId="9f13fba5-2de9-48f2-90ac-efd691da4940" providerId="ADAL" clId="{0211B611-802A-4888-BDEB-0EF16C38B5CA}" dt="2022-04-25T15:17:36.299" v="842" actId="14100"/>
          <ac:spMkLst>
            <pc:docMk/>
            <pc:sldMk cId="490530071" sldId="3219"/>
            <ac:spMk id="13" creationId="{F2E7286B-9306-7347-9AC5-F47CD4A8B44D}"/>
          </ac:spMkLst>
        </pc:spChg>
        <pc:spChg chg="mod">
          <ac:chgData name="Nan Li" userId="9f13fba5-2de9-48f2-90ac-efd691da4940" providerId="ADAL" clId="{0211B611-802A-4888-BDEB-0EF16C38B5CA}" dt="2022-04-25T15:17:09.258" v="835" actId="1076"/>
          <ac:spMkLst>
            <pc:docMk/>
            <pc:sldMk cId="490530071" sldId="3219"/>
            <ac:spMk id="14" creationId="{779CA6DA-A1D2-4546-BA63-026C5940DEFA}"/>
          </ac:spMkLst>
        </pc:spChg>
      </pc:sldChg>
      <pc:sldChg chg="modSp mod">
        <pc:chgData name="Nan Li" userId="9f13fba5-2de9-48f2-90ac-efd691da4940" providerId="ADAL" clId="{0211B611-802A-4888-BDEB-0EF16C38B5CA}" dt="2022-04-25T15:16:44.250" v="830" actId="1076"/>
        <pc:sldMkLst>
          <pc:docMk/>
          <pc:sldMk cId="3284924455" sldId="3220"/>
        </pc:sldMkLst>
        <pc:spChg chg="mod">
          <ac:chgData name="Nan Li" userId="9f13fba5-2de9-48f2-90ac-efd691da4940" providerId="ADAL" clId="{0211B611-802A-4888-BDEB-0EF16C38B5CA}" dt="2022-04-25T15:16:09.990" v="811" actId="14100"/>
          <ac:spMkLst>
            <pc:docMk/>
            <pc:sldMk cId="3284924455" sldId="3220"/>
            <ac:spMk id="7" creationId="{909A00F5-A6B7-0D4A-8C09-FF16BA889B46}"/>
          </ac:spMkLst>
        </pc:spChg>
        <pc:spChg chg="mod">
          <ac:chgData name="Nan Li" userId="9f13fba5-2de9-48f2-90ac-efd691da4940" providerId="ADAL" clId="{0211B611-802A-4888-BDEB-0EF16C38B5CA}" dt="2022-04-25T15:16:16.571" v="813" actId="14100"/>
          <ac:spMkLst>
            <pc:docMk/>
            <pc:sldMk cId="3284924455" sldId="3220"/>
            <ac:spMk id="10" creationId="{695165D7-5F53-B142-9CFB-854F2B4A6F91}"/>
          </ac:spMkLst>
        </pc:spChg>
        <pc:spChg chg="mod">
          <ac:chgData name="Nan Li" userId="9f13fba5-2de9-48f2-90ac-efd691da4940" providerId="ADAL" clId="{0211B611-802A-4888-BDEB-0EF16C38B5CA}" dt="2022-04-25T15:16:34.419" v="827" actId="1076"/>
          <ac:spMkLst>
            <pc:docMk/>
            <pc:sldMk cId="3284924455" sldId="3220"/>
            <ac:spMk id="11" creationId="{A7852065-2BE9-FB4C-B488-408E3800759F}"/>
          </ac:spMkLst>
        </pc:spChg>
        <pc:spChg chg="mod">
          <ac:chgData name="Nan Li" userId="9f13fba5-2de9-48f2-90ac-efd691da4940" providerId="ADAL" clId="{0211B611-802A-4888-BDEB-0EF16C38B5CA}" dt="2022-04-25T15:16:38.431" v="828" actId="1076"/>
          <ac:spMkLst>
            <pc:docMk/>
            <pc:sldMk cId="3284924455" sldId="3220"/>
            <ac:spMk id="12" creationId="{15BAE104-C7FD-D74C-81C8-92535497C940}"/>
          </ac:spMkLst>
        </pc:spChg>
        <pc:spChg chg="mod">
          <ac:chgData name="Nan Li" userId="9f13fba5-2de9-48f2-90ac-efd691da4940" providerId="ADAL" clId="{0211B611-802A-4888-BDEB-0EF16C38B5CA}" dt="2022-04-25T15:16:26.476" v="825" actId="1036"/>
          <ac:spMkLst>
            <pc:docMk/>
            <pc:sldMk cId="3284924455" sldId="3220"/>
            <ac:spMk id="13" creationId="{F2E7286B-9306-7347-9AC5-F47CD4A8B44D}"/>
          </ac:spMkLst>
        </pc:spChg>
        <pc:spChg chg="mod">
          <ac:chgData name="Nan Li" userId="9f13fba5-2de9-48f2-90ac-efd691da4940" providerId="ADAL" clId="{0211B611-802A-4888-BDEB-0EF16C38B5CA}" dt="2022-04-25T15:16:42.552" v="829" actId="1076"/>
          <ac:spMkLst>
            <pc:docMk/>
            <pc:sldMk cId="3284924455" sldId="3220"/>
            <ac:spMk id="14" creationId="{779CA6DA-A1D2-4546-BA63-026C5940DEFA}"/>
          </ac:spMkLst>
        </pc:spChg>
        <pc:spChg chg="mod">
          <ac:chgData name="Nan Li" userId="9f13fba5-2de9-48f2-90ac-efd691da4940" providerId="ADAL" clId="{0211B611-802A-4888-BDEB-0EF16C38B5CA}" dt="2022-04-25T15:16:44.250" v="830" actId="1076"/>
          <ac:spMkLst>
            <pc:docMk/>
            <pc:sldMk cId="3284924455" sldId="3220"/>
            <ac:spMk id="15" creationId="{DA5FEF3F-23CE-B44E-BDE3-8BA5A5E0C873}"/>
          </ac:spMkLst>
        </pc:spChg>
        <pc:spChg chg="mod">
          <ac:chgData name="Nan Li" userId="9f13fba5-2de9-48f2-90ac-efd691da4940" providerId="ADAL" clId="{0211B611-802A-4888-BDEB-0EF16C38B5CA}" dt="2022-04-25T15:16:31.436" v="826" actId="1076"/>
          <ac:spMkLst>
            <pc:docMk/>
            <pc:sldMk cId="3284924455" sldId="3220"/>
            <ac:spMk id="16" creationId="{118DBE7D-83FA-4842-AB13-F5D1B0DB7FE6}"/>
          </ac:spMkLst>
        </pc:spChg>
      </pc:sldChg>
      <pc:sldChg chg="modSp mod">
        <pc:chgData name="Nan Li" userId="9f13fba5-2de9-48f2-90ac-efd691da4940" providerId="ADAL" clId="{0211B611-802A-4888-BDEB-0EF16C38B5CA}" dt="2022-04-25T15:07:38.536" v="680" actId="14100"/>
        <pc:sldMkLst>
          <pc:docMk/>
          <pc:sldMk cId="939864644" sldId="3222"/>
        </pc:sldMkLst>
        <pc:graphicFrameChg chg="mod modGraphic">
          <ac:chgData name="Nan Li" userId="9f13fba5-2de9-48f2-90ac-efd691da4940" providerId="ADAL" clId="{0211B611-802A-4888-BDEB-0EF16C38B5CA}" dt="2022-04-25T15:07:38.536" v="680" actId="14100"/>
          <ac:graphicFrameMkLst>
            <pc:docMk/>
            <pc:sldMk cId="939864644" sldId="3222"/>
            <ac:graphicFrameMk id="11" creationId="{65AE94E7-5CEF-2E47-8015-DA86A278C3B4}"/>
          </ac:graphicFrameMkLst>
        </pc:graphicFrameChg>
      </pc:sldChg>
      <pc:sldChg chg="modNotesTx">
        <pc:chgData name="Nan Li" userId="9f13fba5-2de9-48f2-90ac-efd691da4940" providerId="ADAL" clId="{0211B611-802A-4888-BDEB-0EF16C38B5CA}" dt="2022-04-25T08:32:00.924" v="487"/>
        <pc:sldMkLst>
          <pc:docMk/>
          <pc:sldMk cId="4162255441" sldId="3225"/>
        </pc:sldMkLst>
      </pc:sldChg>
      <pc:sldChg chg="modSp mod">
        <pc:chgData name="Nan Li" userId="9f13fba5-2de9-48f2-90ac-efd691da4940" providerId="ADAL" clId="{0211B611-802A-4888-BDEB-0EF16C38B5CA}" dt="2022-04-26T03:52:13.722" v="887" actId="14100"/>
        <pc:sldMkLst>
          <pc:docMk/>
          <pc:sldMk cId="291829337" sldId="3226"/>
        </pc:sldMkLst>
        <pc:spChg chg="mod">
          <ac:chgData name="Nan Li" userId="9f13fba5-2de9-48f2-90ac-efd691da4940" providerId="ADAL" clId="{0211B611-802A-4888-BDEB-0EF16C38B5CA}" dt="2022-04-26T03:52:13.722" v="887" actId="14100"/>
          <ac:spMkLst>
            <pc:docMk/>
            <pc:sldMk cId="291829337" sldId="3226"/>
            <ac:spMk id="3" creationId="{483B0EA4-4961-074B-BA73-636C962B7BF1}"/>
          </ac:spMkLst>
        </pc:spChg>
      </pc:sldChg>
      <pc:sldChg chg="addSp delSp modSp del mod">
        <pc:chgData name="Nan Li" userId="9f13fba5-2de9-48f2-90ac-efd691da4940" providerId="ADAL" clId="{0211B611-802A-4888-BDEB-0EF16C38B5CA}" dt="2022-04-25T15:11:45.546" v="749" actId="47"/>
        <pc:sldMkLst>
          <pc:docMk/>
          <pc:sldMk cId="4114799670" sldId="3241"/>
        </pc:sldMkLst>
        <pc:spChg chg="del mod">
          <ac:chgData name="Nan Li" userId="9f13fba5-2de9-48f2-90ac-efd691da4940" providerId="ADAL" clId="{0211B611-802A-4888-BDEB-0EF16C38B5CA}" dt="2022-04-25T15:11:38.192" v="746" actId="21"/>
          <ac:spMkLst>
            <pc:docMk/>
            <pc:sldMk cId="4114799670" sldId="3241"/>
            <ac:spMk id="14" creationId="{A57F730E-C056-9C4C-8AAE-C8F96BBD0919}"/>
          </ac:spMkLst>
        </pc:spChg>
        <pc:graphicFrameChg chg="add del mod">
          <ac:chgData name="Nan Li" userId="9f13fba5-2de9-48f2-90ac-efd691da4940" providerId="ADAL" clId="{0211B611-802A-4888-BDEB-0EF16C38B5CA}" dt="2022-04-25T15:11:13.532" v="743" actId="21"/>
          <ac:graphicFrameMkLst>
            <pc:docMk/>
            <pc:sldMk cId="4114799670" sldId="3241"/>
            <ac:graphicFrameMk id="5" creationId="{83577993-C212-490F-8595-671235F72821}"/>
          </ac:graphicFrameMkLst>
        </pc:graphicFrameChg>
        <pc:graphicFrameChg chg="del">
          <ac:chgData name="Nan Li" userId="9f13fba5-2de9-48f2-90ac-efd691da4940" providerId="ADAL" clId="{0211B611-802A-4888-BDEB-0EF16C38B5CA}" dt="2022-04-25T15:05:55.403" v="660" actId="478"/>
          <ac:graphicFrameMkLst>
            <pc:docMk/>
            <pc:sldMk cId="4114799670" sldId="3241"/>
            <ac:graphicFrameMk id="11" creationId="{65AE94E7-5CEF-2E47-8015-DA86A278C3B4}"/>
          </ac:graphicFrameMkLst>
        </pc:graphicFrameChg>
      </pc:sldChg>
      <pc:sldChg chg="addSp delSp modSp mod">
        <pc:chgData name="Nan Li" userId="9f13fba5-2de9-48f2-90ac-efd691da4940" providerId="ADAL" clId="{0211B611-802A-4888-BDEB-0EF16C38B5CA}" dt="2022-04-25T08:34:22.393" v="505" actId="14100"/>
        <pc:sldMkLst>
          <pc:docMk/>
          <pc:sldMk cId="3448069522" sldId="3243"/>
        </pc:sldMkLst>
        <pc:picChg chg="add mod modCrop">
          <ac:chgData name="Nan Li" userId="9f13fba5-2de9-48f2-90ac-efd691da4940" providerId="ADAL" clId="{0211B611-802A-4888-BDEB-0EF16C38B5CA}" dt="2022-04-25T08:34:22.393" v="505" actId="14100"/>
          <ac:picMkLst>
            <pc:docMk/>
            <pc:sldMk cId="3448069522" sldId="3243"/>
            <ac:picMk id="14" creationId="{ECF681AC-0C18-4926-BFF6-D1D1CA2F6DE4}"/>
          </ac:picMkLst>
        </pc:picChg>
        <pc:picChg chg="del">
          <ac:chgData name="Nan Li" userId="9f13fba5-2de9-48f2-90ac-efd691da4940" providerId="ADAL" clId="{0211B611-802A-4888-BDEB-0EF16C38B5CA}" dt="2022-04-25T08:33:09.048" v="488" actId="478"/>
          <ac:picMkLst>
            <pc:docMk/>
            <pc:sldMk cId="3448069522" sldId="3243"/>
            <ac:picMk id="21" creationId="{88389078-0ECD-164B-8412-886400246B3E}"/>
          </ac:picMkLst>
        </pc:picChg>
      </pc:sldChg>
      <pc:sldChg chg="addSp delSp modSp mod">
        <pc:chgData name="Nan Li" userId="9f13fba5-2de9-48f2-90ac-efd691da4940" providerId="ADAL" clId="{0211B611-802A-4888-BDEB-0EF16C38B5CA}" dt="2022-04-25T15:08:46.989" v="682"/>
        <pc:sldMkLst>
          <pc:docMk/>
          <pc:sldMk cId="3591795927" sldId="3244"/>
        </pc:sldMkLst>
        <pc:spChg chg="mod">
          <ac:chgData name="Nan Li" userId="9f13fba5-2de9-48f2-90ac-efd691da4940" providerId="ADAL" clId="{0211B611-802A-4888-BDEB-0EF16C38B5CA}" dt="2022-04-25T08:34:56.188" v="512"/>
          <ac:spMkLst>
            <pc:docMk/>
            <pc:sldMk cId="3591795927" sldId="3244"/>
            <ac:spMk id="10" creationId="{695165D7-5F53-B142-9CFB-854F2B4A6F91}"/>
          </ac:spMkLst>
        </pc:spChg>
        <pc:graphicFrameChg chg="add del">
          <ac:chgData name="Nan Li" userId="9f13fba5-2de9-48f2-90ac-efd691da4940" providerId="ADAL" clId="{0211B611-802A-4888-BDEB-0EF16C38B5CA}" dt="2022-04-25T15:08:46.989" v="682"/>
          <ac:graphicFrameMkLst>
            <pc:docMk/>
            <pc:sldMk cId="3591795927" sldId="3244"/>
            <ac:graphicFrameMk id="2" creationId="{A039A49F-E41F-44FE-888D-621385BFB1AB}"/>
          </ac:graphicFrameMkLst>
        </pc:graphicFrameChg>
      </pc:sldChg>
      <pc:sldChg chg="modSp mod">
        <pc:chgData name="Nan Li" userId="9f13fba5-2de9-48f2-90ac-efd691da4940" providerId="ADAL" clId="{0211B611-802A-4888-BDEB-0EF16C38B5CA}" dt="2022-04-25T15:05:31.522" v="659" actId="1076"/>
        <pc:sldMkLst>
          <pc:docMk/>
          <pc:sldMk cId="2907860957" sldId="3247"/>
        </pc:sldMkLst>
        <pc:spChg chg="mod">
          <ac:chgData name="Nan Li" userId="9f13fba5-2de9-48f2-90ac-efd691da4940" providerId="ADAL" clId="{0211B611-802A-4888-BDEB-0EF16C38B5CA}" dt="2022-04-25T15:05:31.522" v="659" actId="1076"/>
          <ac:spMkLst>
            <pc:docMk/>
            <pc:sldMk cId="2907860957" sldId="3247"/>
            <ac:spMk id="10" creationId="{695165D7-5F53-B142-9CFB-854F2B4A6F91}"/>
          </ac:spMkLst>
        </pc:spChg>
      </pc:sldChg>
      <pc:sldChg chg="modSp mod">
        <pc:chgData name="Nan Li" userId="9f13fba5-2de9-48f2-90ac-efd691da4940" providerId="ADAL" clId="{0211B611-802A-4888-BDEB-0EF16C38B5CA}" dt="2022-04-26T07:46:45.484" v="910" actId="1076"/>
        <pc:sldMkLst>
          <pc:docMk/>
          <pc:sldMk cId="26155862" sldId="3248"/>
        </pc:sldMkLst>
        <pc:spChg chg="mod">
          <ac:chgData name="Nan Li" userId="9f13fba5-2de9-48f2-90ac-efd691da4940" providerId="ADAL" clId="{0211B611-802A-4888-BDEB-0EF16C38B5CA}" dt="2022-04-25T08:35:14.220" v="518"/>
          <ac:spMkLst>
            <pc:docMk/>
            <pc:sldMk cId="26155862" sldId="3248"/>
            <ac:spMk id="20" creationId="{3D1A6483-0FCF-4D99-983E-2305C4C39006}"/>
          </ac:spMkLst>
        </pc:spChg>
        <pc:picChg chg="mod">
          <ac:chgData name="Nan Li" userId="9f13fba5-2de9-48f2-90ac-efd691da4940" providerId="ADAL" clId="{0211B611-802A-4888-BDEB-0EF16C38B5CA}" dt="2022-04-26T07:46:45.484" v="910" actId="1076"/>
          <ac:picMkLst>
            <pc:docMk/>
            <pc:sldMk cId="26155862" sldId="3248"/>
            <ac:picMk id="18" creationId="{1F362CFA-2E05-CD4D-BF7A-40227EB66FD1}"/>
          </ac:picMkLst>
        </pc:picChg>
      </pc:sldChg>
      <pc:sldChg chg="addSp delSp modSp mod">
        <pc:chgData name="Nan Li" userId="9f13fba5-2de9-48f2-90ac-efd691da4940" providerId="ADAL" clId="{0211B611-802A-4888-BDEB-0EF16C38B5CA}" dt="2022-04-25T15:05:20.468" v="656" actId="1076"/>
        <pc:sldMkLst>
          <pc:docMk/>
          <pc:sldMk cId="2383980951" sldId="3250"/>
        </pc:sldMkLst>
        <pc:spChg chg="add del mod">
          <ac:chgData name="Nan Li" userId="9f13fba5-2de9-48f2-90ac-efd691da4940" providerId="ADAL" clId="{0211B611-802A-4888-BDEB-0EF16C38B5CA}" dt="2022-04-25T15:04:54.066" v="647"/>
          <ac:spMkLst>
            <pc:docMk/>
            <pc:sldMk cId="2383980951" sldId="3250"/>
            <ac:spMk id="5" creationId="{166EC145-5AE7-430F-890F-69E880EE2D85}"/>
          </ac:spMkLst>
        </pc:spChg>
        <pc:spChg chg="mod">
          <ac:chgData name="Nan Li" userId="9f13fba5-2de9-48f2-90ac-efd691da4940" providerId="ADAL" clId="{0211B611-802A-4888-BDEB-0EF16C38B5CA}" dt="2022-04-25T15:05:20.468" v="656" actId="1076"/>
          <ac:spMkLst>
            <pc:docMk/>
            <pc:sldMk cId="2383980951" sldId="3250"/>
            <ac:spMk id="14" creationId="{A57F730E-C056-9C4C-8AAE-C8F96BBD0919}"/>
          </ac:spMkLst>
        </pc:spChg>
        <pc:graphicFrameChg chg="mod modGraphic">
          <ac:chgData name="Nan Li" userId="9f13fba5-2de9-48f2-90ac-efd691da4940" providerId="ADAL" clId="{0211B611-802A-4888-BDEB-0EF16C38B5CA}" dt="2022-04-25T15:05:12.469" v="652" actId="14100"/>
          <ac:graphicFrameMkLst>
            <pc:docMk/>
            <pc:sldMk cId="2383980951" sldId="3250"/>
            <ac:graphicFrameMk id="11" creationId="{65AE94E7-5CEF-2E47-8015-DA86A278C3B4}"/>
          </ac:graphicFrameMkLst>
        </pc:graphicFrameChg>
      </pc:sldChg>
      <pc:sldChg chg="modSp mod">
        <pc:chgData name="Nan Li" userId="9f13fba5-2de9-48f2-90ac-efd691da4940" providerId="ADAL" clId="{0211B611-802A-4888-BDEB-0EF16C38B5CA}" dt="2022-04-25T08:35:32.876" v="521"/>
        <pc:sldMkLst>
          <pc:docMk/>
          <pc:sldMk cId="0" sldId="3252"/>
        </pc:sldMkLst>
        <pc:spChg chg="mod">
          <ac:chgData name="Nan Li" userId="9f13fba5-2de9-48f2-90ac-efd691da4940" providerId="ADAL" clId="{0211B611-802A-4888-BDEB-0EF16C38B5CA}" dt="2022-04-25T08:35:32.876" v="521"/>
          <ac:spMkLst>
            <pc:docMk/>
            <pc:sldMk cId="0" sldId="3252"/>
            <ac:spMk id="39" creationId="{E82E70EE-2E7C-4844-AEF4-A1159B06B743}"/>
          </ac:spMkLst>
        </pc:spChg>
      </pc:sldChg>
      <pc:sldChg chg="modSp mod">
        <pc:chgData name="Nan Li" userId="9f13fba5-2de9-48f2-90ac-efd691da4940" providerId="ADAL" clId="{0211B611-802A-4888-BDEB-0EF16C38B5CA}" dt="2022-04-25T08:36:41.279" v="553" actId="20577"/>
        <pc:sldMkLst>
          <pc:docMk/>
          <pc:sldMk cId="2987574798" sldId="3254"/>
        </pc:sldMkLst>
        <pc:spChg chg="mod">
          <ac:chgData name="Nan Li" userId="9f13fba5-2de9-48f2-90ac-efd691da4940" providerId="ADAL" clId="{0211B611-802A-4888-BDEB-0EF16C38B5CA}" dt="2022-04-25T08:36:36.731" v="551"/>
          <ac:spMkLst>
            <pc:docMk/>
            <pc:sldMk cId="2987574798" sldId="3254"/>
            <ac:spMk id="12" creationId="{1729F3EC-006A-6B4A-B6BB-DF19558A17B2}"/>
          </ac:spMkLst>
        </pc:spChg>
        <pc:spChg chg="mod">
          <ac:chgData name="Nan Li" userId="9f13fba5-2de9-48f2-90ac-efd691da4940" providerId="ADAL" clId="{0211B611-802A-4888-BDEB-0EF16C38B5CA}" dt="2022-04-25T08:36:41.279" v="553" actId="20577"/>
          <ac:spMkLst>
            <pc:docMk/>
            <pc:sldMk cId="2987574798" sldId="3254"/>
            <ac:spMk id="37" creationId="{973C779D-169D-384C-90DE-286DE95196B0}"/>
          </ac:spMkLst>
        </pc:spChg>
      </pc:sldChg>
      <pc:sldChg chg="modSp mod">
        <pc:chgData name="Nan Li" userId="9f13fba5-2de9-48f2-90ac-efd691da4940" providerId="ADAL" clId="{0211B611-802A-4888-BDEB-0EF16C38B5CA}" dt="2022-04-26T04:13:53.113" v="899" actId="1076"/>
        <pc:sldMkLst>
          <pc:docMk/>
          <pc:sldMk cId="3863512629" sldId="3255"/>
        </pc:sldMkLst>
        <pc:spChg chg="mod">
          <ac:chgData name="Nan Li" userId="9f13fba5-2de9-48f2-90ac-efd691da4940" providerId="ADAL" clId="{0211B611-802A-4888-BDEB-0EF16C38B5CA}" dt="2022-04-26T04:13:40.280" v="896" actId="1076"/>
          <ac:spMkLst>
            <pc:docMk/>
            <pc:sldMk cId="3863512629" sldId="3255"/>
            <ac:spMk id="20" creationId="{E7C7D33C-681C-C540-B0B8-42DFE22033BE}"/>
          </ac:spMkLst>
        </pc:spChg>
        <pc:spChg chg="mod">
          <ac:chgData name="Nan Li" userId="9f13fba5-2de9-48f2-90ac-efd691da4940" providerId="ADAL" clId="{0211B611-802A-4888-BDEB-0EF16C38B5CA}" dt="2022-04-26T04:13:44.499" v="897" actId="1076"/>
          <ac:spMkLst>
            <pc:docMk/>
            <pc:sldMk cId="3863512629" sldId="3255"/>
            <ac:spMk id="46" creationId="{0CF2F6DC-D454-7D44-83DB-88E4B77B47F7}"/>
          </ac:spMkLst>
        </pc:spChg>
        <pc:spChg chg="mod">
          <ac:chgData name="Nan Li" userId="9f13fba5-2de9-48f2-90ac-efd691da4940" providerId="ADAL" clId="{0211B611-802A-4888-BDEB-0EF16C38B5CA}" dt="2022-04-26T04:13:53.113" v="899" actId="1076"/>
          <ac:spMkLst>
            <pc:docMk/>
            <pc:sldMk cId="3863512629" sldId="3255"/>
            <ac:spMk id="47" creationId="{DD77F753-CC31-1540-8009-5B5D425B909B}"/>
          </ac:spMkLst>
        </pc:spChg>
        <pc:grpChg chg="mod">
          <ac:chgData name="Nan Li" userId="9f13fba5-2de9-48f2-90ac-efd691da4940" providerId="ADAL" clId="{0211B611-802A-4888-BDEB-0EF16C38B5CA}" dt="2022-04-26T04:13:40.280" v="896" actId="1076"/>
          <ac:grpSpMkLst>
            <pc:docMk/>
            <pc:sldMk cId="3863512629" sldId="3255"/>
            <ac:grpSpMk id="22" creationId="{1B50C713-21F2-2D43-A04B-FF7C05CB9BCC}"/>
          </ac:grpSpMkLst>
        </pc:grpChg>
      </pc:sldChg>
      <pc:sldChg chg="modSp mod">
        <pc:chgData name="Nan Li" userId="9f13fba5-2de9-48f2-90ac-efd691da4940" providerId="ADAL" clId="{0211B611-802A-4888-BDEB-0EF16C38B5CA}" dt="2022-04-25T08:37:47.028" v="566"/>
        <pc:sldMkLst>
          <pc:docMk/>
          <pc:sldMk cId="888610481" sldId="3256"/>
        </pc:sldMkLst>
        <pc:spChg chg="mod">
          <ac:chgData name="Nan Li" userId="9f13fba5-2de9-48f2-90ac-efd691da4940" providerId="ADAL" clId="{0211B611-802A-4888-BDEB-0EF16C38B5CA}" dt="2022-04-25T08:37:47.028" v="566"/>
          <ac:spMkLst>
            <pc:docMk/>
            <pc:sldMk cId="888610481" sldId="3256"/>
            <ac:spMk id="3" creationId="{483B0EA4-4961-074B-BA73-636C962B7BF1}"/>
          </ac:spMkLst>
        </pc:spChg>
      </pc:sldChg>
      <pc:sldChg chg="modSp mod">
        <pc:chgData name="Nan Li" userId="9f13fba5-2de9-48f2-90ac-efd691da4940" providerId="ADAL" clId="{0211B611-802A-4888-BDEB-0EF16C38B5CA}" dt="2022-04-25T12:52:47.320" v="630" actId="1076"/>
        <pc:sldMkLst>
          <pc:docMk/>
          <pc:sldMk cId="184343334" sldId="3261"/>
        </pc:sldMkLst>
        <pc:spChg chg="mod">
          <ac:chgData name="Nan Li" userId="9f13fba5-2de9-48f2-90ac-efd691da4940" providerId="ADAL" clId="{0211B611-802A-4888-BDEB-0EF16C38B5CA}" dt="2022-04-25T12:52:44.361" v="629" actId="1076"/>
          <ac:spMkLst>
            <pc:docMk/>
            <pc:sldMk cId="184343334" sldId="3261"/>
            <ac:spMk id="2" creationId="{C6B2CC8D-4707-BE42-BC60-31847B3F4530}"/>
          </ac:spMkLst>
        </pc:spChg>
        <pc:spChg chg="mod">
          <ac:chgData name="Nan Li" userId="9f13fba5-2de9-48f2-90ac-efd691da4940" providerId="ADAL" clId="{0211B611-802A-4888-BDEB-0EF16C38B5CA}" dt="2022-04-25T12:52:47.320" v="630" actId="1076"/>
          <ac:spMkLst>
            <pc:docMk/>
            <pc:sldMk cId="184343334" sldId="3261"/>
            <ac:spMk id="6" creationId="{A490B54C-48E2-E14F-A4ED-D04AFDD885F3}"/>
          </ac:spMkLst>
        </pc:spChg>
        <pc:picChg chg="mod">
          <ac:chgData name="Nan Li" userId="9f13fba5-2de9-48f2-90ac-efd691da4940" providerId="ADAL" clId="{0211B611-802A-4888-BDEB-0EF16C38B5CA}" dt="2022-04-25T12:49:45.617" v="624" actId="14100"/>
          <ac:picMkLst>
            <pc:docMk/>
            <pc:sldMk cId="184343334" sldId="3261"/>
            <ac:picMk id="8" creationId="{23D7527D-53D0-FA70-64D4-73711730BC65}"/>
          </ac:picMkLst>
        </pc:picChg>
      </pc:sldChg>
      <pc:sldChg chg="addSp delSp modSp mod">
        <pc:chgData name="Nan Li" userId="9f13fba5-2de9-48f2-90ac-efd691da4940" providerId="ADAL" clId="{0211B611-802A-4888-BDEB-0EF16C38B5CA}" dt="2022-04-25T12:46:47.656" v="568"/>
        <pc:sldMkLst>
          <pc:docMk/>
          <pc:sldMk cId="4189156846" sldId="3263"/>
        </pc:sldMkLst>
        <pc:spChg chg="mod">
          <ac:chgData name="Nan Li" userId="9f13fba5-2de9-48f2-90ac-efd691da4940" providerId="ADAL" clId="{0211B611-802A-4888-BDEB-0EF16C38B5CA}" dt="2022-04-25T08:26:08.562" v="471" actId="12"/>
          <ac:spMkLst>
            <pc:docMk/>
            <pc:sldMk cId="4189156846" sldId="3263"/>
            <ac:spMk id="7" creationId="{7BDFFBD0-E072-C3CE-97C6-B0FE9B7F9A74}"/>
          </ac:spMkLst>
        </pc:spChg>
        <pc:picChg chg="add del mod">
          <ac:chgData name="Nan Li" userId="9f13fba5-2de9-48f2-90ac-efd691da4940" providerId="ADAL" clId="{0211B611-802A-4888-BDEB-0EF16C38B5CA}" dt="2022-04-25T12:46:47.656" v="568"/>
          <ac:picMkLst>
            <pc:docMk/>
            <pc:sldMk cId="4189156846" sldId="3263"/>
            <ac:picMk id="11" creationId="{CACD5BF0-8849-4699-8468-0520AC4F54EB}"/>
          </ac:picMkLst>
        </pc:picChg>
        <pc:picChg chg="mod">
          <ac:chgData name="Nan Li" userId="9f13fba5-2de9-48f2-90ac-efd691da4940" providerId="ADAL" clId="{0211B611-802A-4888-BDEB-0EF16C38B5CA}" dt="2022-04-25T08:26:12.782" v="472" actId="1076"/>
          <ac:picMkLst>
            <pc:docMk/>
            <pc:sldMk cId="4189156846" sldId="3263"/>
            <ac:picMk id="22" creationId="{E4D5F647-DB2F-45A1-5ACB-44B1C8B2FC35}"/>
          </ac:picMkLst>
        </pc:picChg>
      </pc:sldChg>
      <pc:sldChg chg="addSp delSp modSp mod">
        <pc:chgData name="Nan Li" userId="9f13fba5-2de9-48f2-90ac-efd691da4940" providerId="ADAL" clId="{0211B611-802A-4888-BDEB-0EF16C38B5CA}" dt="2022-04-25T08:18:40.098" v="402" actId="14100"/>
        <pc:sldMkLst>
          <pc:docMk/>
          <pc:sldMk cId="975844018" sldId="3264"/>
        </pc:sldMkLst>
        <pc:spChg chg="add del mod">
          <ac:chgData name="Nan Li" userId="9f13fba5-2de9-48f2-90ac-efd691da4940" providerId="ADAL" clId="{0211B611-802A-4888-BDEB-0EF16C38B5CA}" dt="2022-04-25T08:17:37.899" v="361" actId="478"/>
          <ac:spMkLst>
            <pc:docMk/>
            <pc:sldMk cId="975844018" sldId="3264"/>
            <ac:spMk id="12" creationId="{F34B1CBC-9FA2-4139-B42A-A458ABE03877}"/>
          </ac:spMkLst>
        </pc:spChg>
        <pc:spChg chg="add del mod">
          <ac:chgData name="Nan Li" userId="9f13fba5-2de9-48f2-90ac-efd691da4940" providerId="ADAL" clId="{0211B611-802A-4888-BDEB-0EF16C38B5CA}" dt="2022-04-25T08:17:00.079" v="347" actId="478"/>
          <ac:spMkLst>
            <pc:docMk/>
            <pc:sldMk cId="975844018" sldId="3264"/>
            <ac:spMk id="15" creationId="{D267318E-24BF-5F9C-3F3D-E30AB90C42AD}"/>
          </ac:spMkLst>
        </pc:spChg>
        <pc:spChg chg="add del mod">
          <ac:chgData name="Nan Li" userId="9f13fba5-2de9-48f2-90ac-efd691da4940" providerId="ADAL" clId="{0211B611-802A-4888-BDEB-0EF16C38B5CA}" dt="2022-04-25T08:15:29.588" v="321" actId="22"/>
          <ac:spMkLst>
            <pc:docMk/>
            <pc:sldMk cId="975844018" sldId="3264"/>
            <ac:spMk id="16" creationId="{11C4D7E1-5526-4EE1-A694-9301AA56396B}"/>
          </ac:spMkLst>
        </pc:spChg>
        <pc:spChg chg="mod">
          <ac:chgData name="Nan Li" userId="9f13fba5-2de9-48f2-90ac-efd691da4940" providerId="ADAL" clId="{0211B611-802A-4888-BDEB-0EF16C38B5CA}" dt="2022-04-25T08:16:28.022" v="337" actId="1076"/>
          <ac:spMkLst>
            <pc:docMk/>
            <pc:sldMk cId="975844018" sldId="3264"/>
            <ac:spMk id="17" creationId="{6602966F-D325-D10E-0D2C-833545D5E0CE}"/>
          </ac:spMkLst>
        </pc:spChg>
        <pc:spChg chg="del mod">
          <ac:chgData name="Nan Li" userId="9f13fba5-2de9-48f2-90ac-efd691da4940" providerId="ADAL" clId="{0211B611-802A-4888-BDEB-0EF16C38B5CA}" dt="2022-04-25T08:17:33.302" v="356" actId="478"/>
          <ac:spMkLst>
            <pc:docMk/>
            <pc:sldMk cId="975844018" sldId="3264"/>
            <ac:spMk id="18" creationId="{F52C647E-9189-12B7-3A52-47D082B11B98}"/>
          </ac:spMkLst>
        </pc:spChg>
        <pc:spChg chg="mod">
          <ac:chgData name="Nan Li" userId="9f13fba5-2de9-48f2-90ac-efd691da4940" providerId="ADAL" clId="{0211B611-802A-4888-BDEB-0EF16C38B5CA}" dt="2022-04-25T08:16:28.022" v="337" actId="1076"/>
          <ac:spMkLst>
            <pc:docMk/>
            <pc:sldMk cId="975844018" sldId="3264"/>
            <ac:spMk id="19" creationId="{E9D004F8-8147-4667-AAF8-1AAA6A216FE7}"/>
          </ac:spMkLst>
        </pc:spChg>
        <pc:spChg chg="add del mod">
          <ac:chgData name="Nan Li" userId="9f13fba5-2de9-48f2-90ac-efd691da4940" providerId="ADAL" clId="{0211B611-802A-4888-BDEB-0EF16C38B5CA}" dt="2022-04-25T08:16:42.117" v="339" actId="14100"/>
          <ac:spMkLst>
            <pc:docMk/>
            <pc:sldMk cId="975844018" sldId="3264"/>
            <ac:spMk id="20" creationId="{95F4E7FB-5BF0-8D0C-8C4C-75CA5F9E1A00}"/>
          </ac:spMkLst>
        </pc:spChg>
        <pc:spChg chg="mod">
          <ac:chgData name="Nan Li" userId="9f13fba5-2de9-48f2-90ac-efd691da4940" providerId="ADAL" clId="{0211B611-802A-4888-BDEB-0EF16C38B5CA}" dt="2022-04-25T08:18:40.098" v="402" actId="14100"/>
          <ac:spMkLst>
            <pc:docMk/>
            <pc:sldMk cId="975844018" sldId="3264"/>
            <ac:spMk id="21" creationId="{C3D25FF3-C8EF-344B-A68A-E3C773EF3434}"/>
          </ac:spMkLst>
        </pc:spChg>
        <pc:spChg chg="add mod">
          <ac:chgData name="Nan Li" userId="9f13fba5-2de9-48f2-90ac-efd691da4940" providerId="ADAL" clId="{0211B611-802A-4888-BDEB-0EF16C38B5CA}" dt="2022-04-25T08:15:29.146" v="319" actId="571"/>
          <ac:spMkLst>
            <pc:docMk/>
            <pc:sldMk cId="975844018" sldId="3264"/>
            <ac:spMk id="22" creationId="{77EFD2D2-0BC4-4902-9B7B-7C85A10899E9}"/>
          </ac:spMkLst>
        </pc:spChg>
        <pc:spChg chg="add del mod">
          <ac:chgData name="Nan Li" userId="9f13fba5-2de9-48f2-90ac-efd691da4940" providerId="ADAL" clId="{0211B611-802A-4888-BDEB-0EF16C38B5CA}" dt="2022-04-25T08:16:58.302" v="346"/>
          <ac:spMkLst>
            <pc:docMk/>
            <pc:sldMk cId="975844018" sldId="3264"/>
            <ac:spMk id="24" creationId="{9EF43E93-8082-401B-816D-F057F6E18798}"/>
          </ac:spMkLst>
        </pc:spChg>
        <pc:spChg chg="add mod">
          <ac:chgData name="Nan Li" userId="9f13fba5-2de9-48f2-90ac-efd691da4940" providerId="ADAL" clId="{0211B611-802A-4888-BDEB-0EF16C38B5CA}" dt="2022-04-25T08:16:45.678" v="340" actId="1076"/>
          <ac:spMkLst>
            <pc:docMk/>
            <pc:sldMk cId="975844018" sldId="3264"/>
            <ac:spMk id="25" creationId="{F93F16E5-A348-4E33-BA81-8E1830B1BEE9}"/>
          </ac:spMkLst>
        </pc:spChg>
        <pc:spChg chg="mod">
          <ac:chgData name="Nan Li" userId="9f13fba5-2de9-48f2-90ac-efd691da4940" providerId="ADAL" clId="{0211B611-802A-4888-BDEB-0EF16C38B5CA}" dt="2022-04-25T08:13:57.203" v="274" actId="1076"/>
          <ac:spMkLst>
            <pc:docMk/>
            <pc:sldMk cId="975844018" sldId="3264"/>
            <ac:spMk id="27" creationId="{B70B2416-120D-754C-A3FC-820A19B7ED66}"/>
          </ac:spMkLst>
        </pc:spChg>
        <pc:spChg chg="add del mod">
          <ac:chgData name="Nan Li" userId="9f13fba5-2de9-48f2-90ac-efd691da4940" providerId="ADAL" clId="{0211B611-802A-4888-BDEB-0EF16C38B5CA}" dt="2022-04-25T08:17:33.303" v="358"/>
          <ac:spMkLst>
            <pc:docMk/>
            <pc:sldMk cId="975844018" sldId="3264"/>
            <ac:spMk id="28" creationId="{562012E5-2FC7-4F36-A285-C3DE007306D0}"/>
          </ac:spMkLst>
        </pc:spChg>
        <pc:picChg chg="del mod">
          <ac:chgData name="Nan Li" userId="9f13fba5-2de9-48f2-90ac-efd691da4940" providerId="ADAL" clId="{0211B611-802A-4888-BDEB-0EF16C38B5CA}" dt="2022-04-25T08:17:34.950" v="359" actId="478"/>
          <ac:picMkLst>
            <pc:docMk/>
            <pc:sldMk cId="975844018" sldId="3264"/>
            <ac:picMk id="13" creationId="{013A9AEF-1D6C-C84C-891F-9C7A477BE8B1}"/>
          </ac:picMkLst>
        </pc:picChg>
        <pc:picChg chg="add del mod">
          <ac:chgData name="Nan Li" userId="9f13fba5-2de9-48f2-90ac-efd691da4940" providerId="ADAL" clId="{0211B611-802A-4888-BDEB-0EF16C38B5CA}" dt="2022-04-25T08:17:36.624" v="360" actId="478"/>
          <ac:picMkLst>
            <pc:docMk/>
            <pc:sldMk cId="975844018" sldId="3264"/>
            <ac:picMk id="14" creationId="{9790F9E8-83DC-4DCA-AA32-8A137B311C4F}"/>
          </ac:picMkLst>
        </pc:picChg>
        <pc:picChg chg="add del mod">
          <ac:chgData name="Nan Li" userId="9f13fba5-2de9-48f2-90ac-efd691da4940" providerId="ADAL" clId="{0211B611-802A-4888-BDEB-0EF16C38B5CA}" dt="2022-04-25T08:16:54.460" v="343" actId="1076"/>
          <ac:picMkLst>
            <pc:docMk/>
            <pc:sldMk cId="975844018" sldId="3264"/>
            <ac:picMk id="23" creationId="{4C48708F-C90F-E7C3-CBD4-07FA06A6A536}"/>
          </ac:picMkLst>
        </pc:picChg>
        <pc:picChg chg="mod">
          <ac:chgData name="Nan Li" userId="9f13fba5-2de9-48f2-90ac-efd691da4940" providerId="ADAL" clId="{0211B611-802A-4888-BDEB-0EF16C38B5CA}" dt="2022-04-25T08:16:52.499" v="342" actId="1076"/>
          <ac:picMkLst>
            <pc:docMk/>
            <pc:sldMk cId="975844018" sldId="3264"/>
            <ac:picMk id="26" creationId="{02BB309A-D244-A818-ADDA-F92296C0F1E6}"/>
          </ac:picMkLst>
        </pc:picChg>
      </pc:sldChg>
      <pc:sldChg chg="addSp delSp modSp add mod">
        <pc:chgData name="Nan Li" userId="9f13fba5-2de9-48f2-90ac-efd691da4940" providerId="ADAL" clId="{0211B611-802A-4888-BDEB-0EF16C38B5CA}" dt="2022-04-25T15:18:18.671" v="858" actId="404"/>
        <pc:sldMkLst>
          <pc:docMk/>
          <pc:sldMk cId="533627314" sldId="3265"/>
        </pc:sldMkLst>
        <pc:spChg chg="add del">
          <ac:chgData name="Nan Li" userId="9f13fba5-2de9-48f2-90ac-efd691da4940" providerId="ADAL" clId="{0211B611-802A-4888-BDEB-0EF16C38B5CA}" dt="2022-04-25T12:48:02.528" v="584" actId="22"/>
          <ac:spMkLst>
            <pc:docMk/>
            <pc:sldMk cId="533627314" sldId="3265"/>
            <ac:spMk id="7" creationId="{D35194BB-AD00-488B-8592-3A153555E561}"/>
          </ac:spMkLst>
        </pc:spChg>
        <pc:spChg chg="add del">
          <ac:chgData name="Nan Li" userId="9f13fba5-2de9-48f2-90ac-efd691da4940" providerId="ADAL" clId="{0211B611-802A-4888-BDEB-0EF16C38B5CA}" dt="2022-04-25T12:48:04.793" v="586" actId="22"/>
          <ac:spMkLst>
            <pc:docMk/>
            <pc:sldMk cId="533627314" sldId="3265"/>
            <ac:spMk id="8" creationId="{12A41521-AD47-497D-93D1-1377A135F18F}"/>
          </ac:spMkLst>
        </pc:spChg>
        <pc:spChg chg="add mod">
          <ac:chgData name="Nan Li" userId="9f13fba5-2de9-48f2-90ac-efd691da4940" providerId="ADAL" clId="{0211B611-802A-4888-BDEB-0EF16C38B5CA}" dt="2022-04-25T15:18:18.671" v="858" actId="404"/>
          <ac:spMkLst>
            <pc:docMk/>
            <pc:sldMk cId="533627314" sldId="3265"/>
            <ac:spMk id="9" creationId="{2125F27C-0256-4C03-9DD5-6A99102A6C40}"/>
          </ac:spMkLst>
        </pc:spChg>
        <pc:spChg chg="mod">
          <ac:chgData name="Nan Li" userId="9f13fba5-2de9-48f2-90ac-efd691da4940" providerId="ADAL" clId="{0211B611-802A-4888-BDEB-0EF16C38B5CA}" dt="2022-04-25T15:18:17.390" v="857" actId="404"/>
          <ac:spMkLst>
            <pc:docMk/>
            <pc:sldMk cId="533627314" sldId="3265"/>
            <ac:spMk id="24" creationId="{E7677293-9343-A94C-99B5-068E4577FCD1}"/>
          </ac:spMkLst>
        </pc:spChg>
      </pc:sldChg>
      <pc:sldChg chg="addSp delSp modSp new del mod modNotesTx">
        <pc:chgData name="Nan Li" userId="9f13fba5-2de9-48f2-90ac-efd691da4940" providerId="ADAL" clId="{0211B611-802A-4888-BDEB-0EF16C38B5CA}" dt="2022-04-25T08:18:43.283" v="403" actId="47"/>
        <pc:sldMkLst>
          <pc:docMk/>
          <pc:sldMk cId="4271808078" sldId="3265"/>
        </pc:sldMkLst>
        <pc:spChg chg="del">
          <ac:chgData name="Nan Li" userId="9f13fba5-2de9-48f2-90ac-efd691da4940" providerId="ADAL" clId="{0211B611-802A-4888-BDEB-0EF16C38B5CA}" dt="2022-04-25T07:50:05.677" v="5" actId="478"/>
          <ac:spMkLst>
            <pc:docMk/>
            <pc:sldMk cId="4271808078" sldId="3265"/>
            <ac:spMk id="2" creationId="{AD8FE656-91B8-47D8-AE32-2CACED92E151}"/>
          </ac:spMkLst>
        </pc:spChg>
        <pc:spChg chg="del">
          <ac:chgData name="Nan Li" userId="9f13fba5-2de9-48f2-90ac-efd691da4940" providerId="ADAL" clId="{0211B611-802A-4888-BDEB-0EF16C38B5CA}" dt="2022-04-25T07:50:05.677" v="5" actId="478"/>
          <ac:spMkLst>
            <pc:docMk/>
            <pc:sldMk cId="4271808078" sldId="3265"/>
            <ac:spMk id="3" creationId="{ECD0542E-2990-44F7-A04C-EEB3DA2C00E7}"/>
          </ac:spMkLst>
        </pc:spChg>
        <pc:spChg chg="add del mod">
          <ac:chgData name="Nan Li" userId="9f13fba5-2de9-48f2-90ac-efd691da4940" providerId="ADAL" clId="{0211B611-802A-4888-BDEB-0EF16C38B5CA}" dt="2022-04-25T07:53:47.892" v="58"/>
          <ac:spMkLst>
            <pc:docMk/>
            <pc:sldMk cId="4271808078" sldId="3265"/>
            <ac:spMk id="5" creationId="{0624AEFF-C7E3-415D-AF54-C237E8EE2829}"/>
          </ac:spMkLst>
        </pc:spChg>
        <pc:spChg chg="add mod">
          <ac:chgData name="Nan Li" userId="9f13fba5-2de9-48f2-90ac-efd691da4940" providerId="ADAL" clId="{0211B611-802A-4888-BDEB-0EF16C38B5CA}" dt="2022-04-25T07:52:36.830" v="38"/>
          <ac:spMkLst>
            <pc:docMk/>
            <pc:sldMk cId="4271808078" sldId="3265"/>
            <ac:spMk id="6" creationId="{A659CF13-B8E7-4FF5-9142-A6B8695D75AA}"/>
          </ac:spMkLst>
        </pc:spChg>
        <pc:spChg chg="add del mod">
          <ac:chgData name="Nan Li" userId="9f13fba5-2de9-48f2-90ac-efd691da4940" providerId="ADAL" clId="{0211B611-802A-4888-BDEB-0EF16C38B5CA}" dt="2022-04-25T08:16:04.515" v="328"/>
          <ac:spMkLst>
            <pc:docMk/>
            <pc:sldMk cId="4271808078" sldId="3265"/>
            <ac:spMk id="7" creationId="{B8369C98-2DCA-433C-8141-1176BBE8AA5D}"/>
          </ac:spMkLst>
        </pc:spChg>
        <pc:spChg chg="add mod">
          <ac:chgData name="Nan Li" userId="9f13fba5-2de9-48f2-90ac-efd691da4940" providerId="ADAL" clId="{0211B611-802A-4888-BDEB-0EF16C38B5CA}" dt="2022-04-25T07:55:58.487" v="96" actId="14100"/>
          <ac:spMkLst>
            <pc:docMk/>
            <pc:sldMk cId="4271808078" sldId="3265"/>
            <ac:spMk id="8" creationId="{EC741489-FBBE-4962-9A25-BAF39C94E9FB}"/>
          </ac:spMkLst>
        </pc:spChg>
        <pc:spChg chg="add mod">
          <ac:chgData name="Nan Li" userId="9f13fba5-2de9-48f2-90ac-efd691da4940" providerId="ADAL" clId="{0211B611-802A-4888-BDEB-0EF16C38B5CA}" dt="2022-04-25T07:57:54.238" v="104" actId="1076"/>
          <ac:spMkLst>
            <pc:docMk/>
            <pc:sldMk cId="4271808078" sldId="3265"/>
            <ac:spMk id="9" creationId="{3E91424F-6C0D-48B1-8A0F-2BD2E79E6FAF}"/>
          </ac:spMkLst>
        </pc:spChg>
        <pc:spChg chg="add del mod">
          <ac:chgData name="Nan Li" userId="9f13fba5-2de9-48f2-90ac-efd691da4940" providerId="ADAL" clId="{0211B611-802A-4888-BDEB-0EF16C38B5CA}" dt="2022-04-25T07:55:35.668" v="92" actId="478"/>
          <ac:spMkLst>
            <pc:docMk/>
            <pc:sldMk cId="4271808078" sldId="3265"/>
            <ac:spMk id="11" creationId="{18722756-D7C3-4911-BEAF-F162455BB3EF}"/>
          </ac:spMkLst>
        </pc:spChg>
        <pc:spChg chg="add mod ord">
          <ac:chgData name="Nan Li" userId="9f13fba5-2de9-48f2-90ac-efd691da4940" providerId="ADAL" clId="{0211B611-802A-4888-BDEB-0EF16C38B5CA}" dt="2022-04-25T07:58:19.327" v="113" actId="14100"/>
          <ac:spMkLst>
            <pc:docMk/>
            <pc:sldMk cId="4271808078" sldId="3265"/>
            <ac:spMk id="15" creationId="{05D8241E-456E-40B6-9CE2-6F9C2CBAA241}"/>
          </ac:spMkLst>
        </pc:spChg>
        <pc:picChg chg="add mod">
          <ac:chgData name="Nan Li" userId="9f13fba5-2de9-48f2-90ac-efd691da4940" providerId="ADAL" clId="{0211B611-802A-4888-BDEB-0EF16C38B5CA}" dt="2022-04-25T07:57:54.238" v="104" actId="1076"/>
          <ac:picMkLst>
            <pc:docMk/>
            <pc:sldMk cId="4271808078" sldId="3265"/>
            <ac:picMk id="10" creationId="{76DCF7DD-47D8-481B-9967-22800EF8E6F0}"/>
          </ac:picMkLst>
        </pc:picChg>
        <pc:picChg chg="add del mod">
          <ac:chgData name="Nan Li" userId="9f13fba5-2de9-48f2-90ac-efd691da4940" providerId="ADAL" clId="{0211B611-802A-4888-BDEB-0EF16C38B5CA}" dt="2022-04-25T07:55:35.668" v="92" actId="478"/>
          <ac:picMkLst>
            <pc:docMk/>
            <pc:sldMk cId="4271808078" sldId="3265"/>
            <ac:picMk id="12" creationId="{00886D83-DEC8-4A10-A8F0-F571CA7A1D43}"/>
          </ac:picMkLst>
        </pc:picChg>
        <pc:picChg chg="add mod">
          <ac:chgData name="Nan Li" userId="9f13fba5-2de9-48f2-90ac-efd691da4940" providerId="ADAL" clId="{0211B611-802A-4888-BDEB-0EF16C38B5CA}" dt="2022-04-25T07:55:40.212" v="93" actId="1076"/>
          <ac:picMkLst>
            <pc:docMk/>
            <pc:sldMk cId="4271808078" sldId="3265"/>
            <ac:picMk id="13" creationId="{8BC5496F-6F3F-4B8F-9F09-27FF6D29EB84}"/>
          </ac:picMkLst>
        </pc:picChg>
        <pc:picChg chg="add mod">
          <ac:chgData name="Nan Li" userId="9f13fba5-2de9-48f2-90ac-efd691da4940" providerId="ADAL" clId="{0211B611-802A-4888-BDEB-0EF16C38B5CA}" dt="2022-04-25T07:58:11.050" v="112" actId="1076"/>
          <ac:picMkLst>
            <pc:docMk/>
            <pc:sldMk cId="4271808078" sldId="3265"/>
            <ac:picMk id="14" creationId="{011B5649-7D56-4C90-8E00-30709B6DD01F}"/>
          </ac:picMkLst>
        </pc:picChg>
      </pc:sldChg>
      <pc:sldChg chg="addSp delSp modSp add mod">
        <pc:chgData name="Nan Li" userId="9f13fba5-2de9-48f2-90ac-efd691da4940" providerId="ADAL" clId="{0211B611-802A-4888-BDEB-0EF16C38B5CA}" dt="2022-04-25T15:10:59.794" v="741" actId="403"/>
        <pc:sldMkLst>
          <pc:docMk/>
          <pc:sldMk cId="3583113141" sldId="3266"/>
        </pc:sldMkLst>
        <pc:spChg chg="add mod">
          <ac:chgData name="Nan Li" userId="9f13fba5-2de9-48f2-90ac-efd691da4940" providerId="ADAL" clId="{0211B611-802A-4888-BDEB-0EF16C38B5CA}" dt="2022-04-25T15:10:59.794" v="741" actId="403"/>
          <ac:spMkLst>
            <pc:docMk/>
            <pc:sldMk cId="3583113141" sldId="3266"/>
            <ac:spMk id="6" creationId="{F6D0AD3D-6146-47E8-9596-F40086684956}"/>
          </ac:spMkLst>
        </pc:spChg>
        <pc:spChg chg="del mod">
          <ac:chgData name="Nan Li" userId="9f13fba5-2de9-48f2-90ac-efd691da4940" providerId="ADAL" clId="{0211B611-802A-4888-BDEB-0EF16C38B5CA}" dt="2022-04-25T15:10:23.437" v="714" actId="478"/>
          <ac:spMkLst>
            <pc:docMk/>
            <pc:sldMk cId="3583113141" sldId="3266"/>
            <ac:spMk id="14" creationId="{A57F730E-C056-9C4C-8AAE-C8F96BBD0919}"/>
          </ac:spMkLst>
        </pc:spChg>
        <pc:graphicFrameChg chg="del">
          <ac:chgData name="Nan Li" userId="9f13fba5-2de9-48f2-90ac-efd691da4940" providerId="ADAL" clId="{0211B611-802A-4888-BDEB-0EF16C38B5CA}" dt="2022-04-25T15:10:02.959" v="710" actId="478"/>
          <ac:graphicFrameMkLst>
            <pc:docMk/>
            <pc:sldMk cId="3583113141" sldId="3266"/>
            <ac:graphicFrameMk id="11" creationId="{65AE94E7-5CEF-2E47-8015-DA86A278C3B4}"/>
          </ac:graphicFrameMkLst>
        </pc:graphicFrameChg>
        <pc:graphicFrameChg chg="mod modGraphic">
          <ac:chgData name="Nan Li" userId="9f13fba5-2de9-48f2-90ac-efd691da4940" providerId="ADAL" clId="{0211B611-802A-4888-BDEB-0EF16C38B5CA}" dt="2022-04-25T15:10:07.327" v="712" actId="6549"/>
          <ac:graphicFrameMkLst>
            <pc:docMk/>
            <pc:sldMk cId="3583113141" sldId="3266"/>
            <ac:graphicFrameMk id="12" creationId="{61035D83-2DE5-D24A-821A-11AD5F62C5F2}"/>
          </ac:graphicFrameMkLst>
        </pc:graphicFrameChg>
      </pc:sldChg>
      <pc:sldChg chg="addSp delSp modSp add mod">
        <pc:chgData name="Nan Li" userId="9f13fba5-2de9-48f2-90ac-efd691da4940" providerId="ADAL" clId="{0211B611-802A-4888-BDEB-0EF16C38B5CA}" dt="2022-04-25T15:12:33.854" v="754" actId="478"/>
        <pc:sldMkLst>
          <pc:docMk/>
          <pc:sldMk cId="1199280398" sldId="3267"/>
        </pc:sldMkLst>
        <pc:spChg chg="del">
          <ac:chgData name="Nan Li" userId="9f13fba5-2de9-48f2-90ac-efd691da4940" providerId="ADAL" clId="{0211B611-802A-4888-BDEB-0EF16C38B5CA}" dt="2022-04-25T15:11:42.643" v="747" actId="478"/>
          <ac:spMkLst>
            <pc:docMk/>
            <pc:sldMk cId="1199280398" sldId="3267"/>
            <ac:spMk id="6" creationId="{F6D0AD3D-6146-47E8-9596-F40086684956}"/>
          </ac:spMkLst>
        </pc:spChg>
        <pc:spChg chg="add mod">
          <ac:chgData name="Nan Li" userId="9f13fba5-2de9-48f2-90ac-efd691da4940" providerId="ADAL" clId="{0211B611-802A-4888-BDEB-0EF16C38B5CA}" dt="2022-04-25T15:11:43.075" v="748"/>
          <ac:spMkLst>
            <pc:docMk/>
            <pc:sldMk cId="1199280398" sldId="3267"/>
            <ac:spMk id="7" creationId="{87C91160-D657-4C42-BC22-DDFA31F67EF1}"/>
          </ac:spMkLst>
        </pc:spChg>
        <pc:graphicFrameChg chg="add mod modGraphic">
          <ac:chgData name="Nan Li" userId="9f13fba5-2de9-48f2-90ac-efd691da4940" providerId="ADAL" clId="{0211B611-802A-4888-BDEB-0EF16C38B5CA}" dt="2022-04-25T15:12:31.491" v="753" actId="12385"/>
          <ac:graphicFrameMkLst>
            <pc:docMk/>
            <pc:sldMk cId="1199280398" sldId="3267"/>
            <ac:graphicFrameMk id="5" creationId="{4AE9C820-58D6-4BC8-A8E2-7399F32E46A9}"/>
          </ac:graphicFrameMkLst>
        </pc:graphicFrameChg>
        <pc:graphicFrameChg chg="add del mod">
          <ac:chgData name="Nan Li" userId="9f13fba5-2de9-48f2-90ac-efd691da4940" providerId="ADAL" clId="{0211B611-802A-4888-BDEB-0EF16C38B5CA}" dt="2022-04-25T15:12:33.854" v="754" actId="478"/>
          <ac:graphicFrameMkLst>
            <pc:docMk/>
            <pc:sldMk cId="1199280398" sldId="3267"/>
            <ac:graphicFrameMk id="8" creationId="{1245E093-E5F7-4AEC-BF16-C969461B3A3E}"/>
          </ac:graphicFrameMkLst>
        </pc:graphicFrameChg>
        <pc:graphicFrameChg chg="del">
          <ac:chgData name="Nan Li" userId="9f13fba5-2de9-48f2-90ac-efd691da4940" providerId="ADAL" clId="{0211B611-802A-4888-BDEB-0EF16C38B5CA}" dt="2022-04-25T15:11:17.043" v="744" actId="478"/>
          <ac:graphicFrameMkLst>
            <pc:docMk/>
            <pc:sldMk cId="1199280398" sldId="3267"/>
            <ac:graphicFrameMk id="12" creationId="{61035D83-2DE5-D24A-821A-11AD5F62C5F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FC8BB-AAD7-C045-BF63-1D6F41219AF4}" type="datetimeFigureOut">
              <a:rPr kumimoji="1" lang="zh-CN" altLang="en-US" smtClean="0"/>
              <a:t>2022/4/29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40876-20DB-C549-AC97-1673B06F78D1}" type="slidenum">
              <a:rPr kumimoji="1" lang="zh-CN" altLang="en-US" smtClean="0"/>
              <a:t>‹#›</a:t>
            </a:fld>
            <a:endParaRPr kumimoji="1" lang="zh-CN" altLang="en-US"/>
          </a:p>
        </p:txBody>
      </p:sp>
    </p:spTree>
    <p:extLst>
      <p:ext uri="{BB962C8B-B14F-4D97-AF65-F5344CB8AC3E}">
        <p14:creationId xmlns:p14="http://schemas.microsoft.com/office/powerpoint/2010/main" val="1788045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40876-20DB-C549-AC97-1673B06F78D1}" type="slidenum">
              <a:rPr kumimoji="1" lang="zh-CN" altLang="en-US" smtClean="0"/>
              <a:t>5</a:t>
            </a:fld>
            <a:endParaRPr kumimoji="1" lang="zh-CN" altLang="en-US"/>
          </a:p>
        </p:txBody>
      </p:sp>
    </p:spTree>
    <p:extLst>
      <p:ext uri="{BB962C8B-B14F-4D97-AF65-F5344CB8AC3E}">
        <p14:creationId xmlns:p14="http://schemas.microsoft.com/office/powerpoint/2010/main" val="333221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40876-20DB-C549-AC97-1673B06F78D1}" type="slidenum">
              <a:rPr kumimoji="1" lang="zh-CN" altLang="en-US" smtClean="0"/>
              <a:t>26</a:t>
            </a:fld>
            <a:endParaRPr kumimoji="1" lang="zh-CN" altLang="en-US"/>
          </a:p>
        </p:txBody>
      </p:sp>
    </p:spTree>
    <p:extLst>
      <p:ext uri="{BB962C8B-B14F-4D97-AF65-F5344CB8AC3E}">
        <p14:creationId xmlns:p14="http://schemas.microsoft.com/office/powerpoint/2010/main" val="188391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30</a:t>
            </a:fld>
            <a:endParaRPr lang="zh-CN" altLang="en-US"/>
          </a:p>
        </p:txBody>
      </p:sp>
    </p:spTree>
    <p:extLst>
      <p:ext uri="{BB962C8B-B14F-4D97-AF65-F5344CB8AC3E}">
        <p14:creationId xmlns:p14="http://schemas.microsoft.com/office/powerpoint/2010/main" val="290860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PingFang SC Light" panose="020B0300000000000000" pitchFamily="34" charset="-122"/>
                <a:ea typeface="PingFang SC Light" panose="020B0300000000000000" pitchFamily="34" charset="-122"/>
              </a:rPr>
              <a:t>每天都安排固定的睡觉和起床时间，周末也要遵守，有利于形成生物钟。</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PingFang SC Light" panose="020B0300000000000000" pitchFamily="34" charset="-122"/>
                <a:ea typeface="PingFang SC Light" panose="020B0300000000000000" pitchFamily="34" charset="-122"/>
              </a:rPr>
              <a:t>根据孩子的喜好，养成良好的有规律的睡前习惯或者入睡流程，比如洗个热水澡、刷牙、读个小故事等等</a:t>
            </a:r>
            <a:endParaRPr lang="en-US" altLang="zh-CN" sz="1200" dirty="0">
              <a:latin typeface="PingFang SC Light" panose="020B0300000000000000" pitchFamily="34" charset="-122"/>
              <a:ea typeface="PingFang SC Light" panose="020B0300000000000000" pitchFamily="34" charset="-12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PingFang SC Light" panose="020B0300000000000000" pitchFamily="34" charset="-122"/>
                <a:ea typeface="PingFang SC Light" panose="020B0300000000000000" pitchFamily="34" charset="-122"/>
              </a:rPr>
              <a:t>安排孩子或者和孩子一起在白天进行充足的身体活动；注意不要在临睡前做运动。</a:t>
            </a:r>
            <a:endParaRPr lang="en-US" altLang="zh-CN" sz="1200" dirty="0">
              <a:latin typeface="PingFang SC Light" panose="020B0300000000000000" pitchFamily="34" charset="-122"/>
              <a:ea typeface="PingFang SC Light" panose="020B0300000000000000" pitchFamily="34" charset="-12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PingFang SC Light" panose="020B0300000000000000" pitchFamily="34" charset="-122"/>
                <a:ea typeface="PingFang SC Light" panose="020B0300000000000000" pitchFamily="34" charset="-122"/>
              </a:rPr>
              <a:t>将电子设备，如电视、电脑等移出卧室；不在睡前看电子屏幕。</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PingFang SC Light" panose="020B0300000000000000" pitchFamily="34" charset="-122"/>
                <a:ea typeface="PingFang SC Light" panose="020B0300000000000000" pitchFamily="34" charset="-122"/>
              </a:rPr>
              <a:t>为孩子做好模范作用，家长好好睡觉，孩子才能好好睡觉。</a:t>
            </a:r>
            <a:endParaRPr lang="en-US" altLang="zh-CN" sz="1200" dirty="0">
              <a:latin typeface="PingFang SC Light" panose="020B0300000000000000" pitchFamily="34" charset="-122"/>
              <a:ea typeface="PingFang SC Light" panose="020B0300000000000000" pitchFamily="34" charset="-12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PingFang SC Light" panose="020B0300000000000000" pitchFamily="34" charset="-122"/>
                <a:ea typeface="PingFang SC Light" panose="020B0300000000000000" pitchFamily="34" charset="-122"/>
              </a:rPr>
              <a:t>将卧室的电灯、小夜灯都关掉，保证黑暗的睡眠环境更能快速入睡以及进入深度睡眠。</a:t>
            </a:r>
          </a:p>
          <a:p>
            <a:endParaRPr lang="en-US" dirty="0"/>
          </a:p>
        </p:txBody>
      </p:sp>
      <p:sp>
        <p:nvSpPr>
          <p:cNvPr id="4" name="Slide Number Placeholder 3"/>
          <p:cNvSpPr>
            <a:spLocks noGrp="1"/>
          </p:cNvSpPr>
          <p:nvPr>
            <p:ph type="sldNum" sz="quarter" idx="5"/>
          </p:nvPr>
        </p:nvSpPr>
        <p:spPr/>
        <p:txBody>
          <a:bodyPr/>
          <a:lstStyle/>
          <a:p>
            <a:fld id="{94240876-20DB-C549-AC97-1673B06F78D1}" type="slidenum">
              <a:rPr kumimoji="1" lang="zh-CN" altLang="en-US" smtClean="0"/>
              <a:t>42</a:t>
            </a:fld>
            <a:endParaRPr kumimoji="1" lang="zh-CN" altLang="en-US"/>
          </a:p>
        </p:txBody>
      </p:sp>
    </p:spTree>
    <p:extLst>
      <p:ext uri="{BB962C8B-B14F-4D97-AF65-F5344CB8AC3E}">
        <p14:creationId xmlns:p14="http://schemas.microsoft.com/office/powerpoint/2010/main" val="421506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44</a:t>
            </a:fld>
            <a:endParaRPr lang="zh-CN" altLang="en-US"/>
          </a:p>
        </p:txBody>
      </p:sp>
    </p:spTree>
    <p:extLst>
      <p:ext uri="{BB962C8B-B14F-4D97-AF65-F5344CB8AC3E}">
        <p14:creationId xmlns:p14="http://schemas.microsoft.com/office/powerpoint/2010/main" val="3889376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37891" name="备注占位符 2"/>
          <p:cNvSpPr>
            <a:spLocks noGrp="1" noChangeArrowheads="1"/>
          </p:cNvSpPr>
          <p:nvPr>
            <p:ph type="body" idx="4294967295"/>
          </p:nvPr>
        </p:nvSpPr>
        <p:spPr/>
        <p:txBody>
          <a:bodyPr/>
          <a:lstStyle/>
          <a:p>
            <a:endParaRPr lang="zh-CN" altLang="en-US"/>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3A60DE-3294-4AF8-B174-28228D1CAE8A}" type="slidenum">
              <a:rPr altLang="en-US"/>
              <a:pPr/>
              <a:t>45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37891" name="备注占位符 2"/>
          <p:cNvSpPr>
            <a:spLocks noGrp="1" noChangeArrowheads="1"/>
          </p:cNvSpPr>
          <p:nvPr>
            <p:ph type="body" idx="4294967295"/>
          </p:nvPr>
        </p:nvSpPr>
        <p:spPr/>
        <p:txBody>
          <a:bodyPr/>
          <a:lstStyle/>
          <a:p>
            <a:endParaRPr lang="zh-CN" altLang="en-US"/>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3A60DE-3294-4AF8-B174-28228D1CAE8A}" type="slidenum">
              <a:rPr altLang="en-US"/>
              <a:pPr/>
              <a:t>46</a:t>
            </a:fld>
            <a:endParaRPr lang="zh-CN" altLang="en-US"/>
          </a:p>
        </p:txBody>
      </p:sp>
    </p:spTree>
    <p:extLst>
      <p:ext uri="{BB962C8B-B14F-4D97-AF65-F5344CB8AC3E}">
        <p14:creationId xmlns:p14="http://schemas.microsoft.com/office/powerpoint/2010/main" val="2682072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37891" name="备注占位符 2"/>
          <p:cNvSpPr>
            <a:spLocks noGrp="1" noChangeArrowheads="1"/>
          </p:cNvSpPr>
          <p:nvPr>
            <p:ph type="body" idx="4294967295"/>
          </p:nvPr>
        </p:nvSpPr>
        <p:spPr/>
        <p:txBody>
          <a:bodyPr/>
          <a:lstStyle/>
          <a:p>
            <a:endParaRPr lang="zh-CN" altLang="en-US"/>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3A60DE-3294-4AF8-B174-28228D1CAE8A}" type="slidenum">
              <a:rPr altLang="en-US"/>
              <a:pPr/>
              <a:t>47</a:t>
            </a:fld>
            <a:endParaRPr lang="zh-CN" altLang="en-US"/>
          </a:p>
        </p:txBody>
      </p:sp>
    </p:spTree>
    <p:extLst>
      <p:ext uri="{BB962C8B-B14F-4D97-AF65-F5344CB8AC3E}">
        <p14:creationId xmlns:p14="http://schemas.microsoft.com/office/powerpoint/2010/main" val="119495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4240876-20DB-C549-AC97-1673B06F78D1}" type="slidenum">
              <a:rPr kumimoji="1" lang="zh-CN" altLang="en-US" smtClean="0"/>
              <a:t>7</a:t>
            </a:fld>
            <a:endParaRPr kumimoji="1" lang="zh-CN" altLang="en-US"/>
          </a:p>
        </p:txBody>
      </p:sp>
    </p:spTree>
    <p:extLst>
      <p:ext uri="{BB962C8B-B14F-4D97-AF65-F5344CB8AC3E}">
        <p14:creationId xmlns:p14="http://schemas.microsoft.com/office/powerpoint/2010/main" val="915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284872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97717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什么是营养标签呢，其实很容易识别，举个例子，可乐大家都喝过吧，我们来看看可乐的营养标签</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这款经典的可乐，配料表中也可以看到添加了果葡糖浆、白砂糖，所以平时在超市看到含糖饮料时，可以用营养标签和配料表进行识别。</a:t>
            </a:r>
          </a:p>
          <a:p>
            <a:endParaRPr lang="zh-CN" altLang="en-US" dirty="0"/>
          </a:p>
        </p:txBody>
      </p:sp>
      <p:sp>
        <p:nvSpPr>
          <p:cNvPr id="4" name="灯片编号占位符 3"/>
          <p:cNvSpPr>
            <a:spLocks noGrp="1"/>
          </p:cNvSpPr>
          <p:nvPr>
            <p:ph type="sldNum" sz="quarter" idx="10"/>
          </p:nvPr>
        </p:nvSpPr>
        <p:spPr/>
        <p:txBody>
          <a:bodyPr/>
          <a:lstStyle/>
          <a:p>
            <a:fld id="{32C1D7DC-38C3-4B7C-B3B1-D3E2546CFE1B}" type="slidenum">
              <a:rPr lang="zh-CN" altLang="en-US" smtClean="0"/>
              <a:t>19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800" dirty="0">
                <a:effectLst/>
                <a:latin typeface="Calibri" panose="020F0502020204030204" pitchFamily="34" charset="0"/>
                <a:ea typeface="DengXian" panose="02010600030101010101" pitchFamily="2" charset="-122"/>
                <a:cs typeface="Times New Roman" panose="02020603050405020304" pitchFamily="18" charset="0"/>
              </a:rPr>
              <a:t>一块方糖大约</a:t>
            </a:r>
            <a:r>
              <a:rPr lang="en-US" sz="1800" dirty="0">
                <a:effectLst/>
                <a:latin typeface="Calibri" panose="020F0502020204030204" pitchFamily="34" charset="0"/>
                <a:ea typeface="DengXian" panose="02010600030101010101" pitchFamily="2" charset="-122"/>
                <a:cs typeface="Times New Roman" panose="02020603050405020304" pitchFamily="18" charset="0"/>
              </a:rPr>
              <a:t>4g</a:t>
            </a:r>
            <a:r>
              <a:rPr lang="zh-CN" altLang="en-US" sz="1800" dirty="0">
                <a:effectLst/>
                <a:latin typeface="Calibri" panose="020F0502020204030204" pitchFamily="34" charset="0"/>
                <a:ea typeface="DengXian" panose="02010600030101010101" pitchFamily="2" charset="-122"/>
                <a:cs typeface="Times New Roman" panose="02020603050405020304" pitchFamily="18" charset="0"/>
              </a:rPr>
              <a:t>，根据</a:t>
            </a:r>
            <a:r>
              <a:rPr lang="en-US" altLang="zh-CN" sz="180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800" dirty="0">
                <a:effectLst/>
                <a:latin typeface="Calibri" panose="020F0502020204030204" pitchFamily="34" charset="0"/>
                <a:ea typeface="DengXian" panose="02010600030101010101" pitchFamily="2" charset="-122"/>
                <a:cs typeface="Times New Roman" panose="02020603050405020304" pitchFamily="18" charset="0"/>
              </a:rPr>
              <a:t>中国居民膳食指南（</a:t>
            </a:r>
            <a:r>
              <a:rPr lang="en-US" altLang="zh-CN" sz="1800" dirty="0">
                <a:effectLst/>
                <a:latin typeface="Calibri" panose="020F0502020204030204" pitchFamily="34" charset="0"/>
                <a:ea typeface="DengXian" panose="02010600030101010101" pitchFamily="2" charset="-122"/>
                <a:cs typeface="Times New Roman" panose="02020603050405020304" pitchFamily="18" charset="0"/>
              </a:rPr>
              <a:t>2022</a:t>
            </a:r>
            <a:r>
              <a:rPr lang="zh-CN" altLang="en-US" sz="1800" dirty="0">
                <a:effectLst/>
                <a:latin typeface="Calibri" panose="020F0502020204030204" pitchFamily="34" charset="0"/>
                <a:ea typeface="DengXian" panose="02010600030101010101" pitchFamily="2" charset="-122"/>
                <a:cs typeface="Times New Roman" panose="02020603050405020304" pitchFamily="18" charset="0"/>
              </a:rPr>
              <a:t>）</a:t>
            </a:r>
            <a:r>
              <a:rPr lang="en-US" altLang="zh-CN" sz="180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800" dirty="0">
                <a:effectLst/>
                <a:latin typeface="Calibri" panose="020F0502020204030204" pitchFamily="34" charset="0"/>
                <a:ea typeface="DengXian" panose="02010600030101010101" pitchFamily="2" charset="-122"/>
                <a:cs typeface="Times New Roman" panose="02020603050405020304" pitchFamily="18" charset="0"/>
              </a:rPr>
              <a:t>，每天的添加糖最好控制在</a:t>
            </a:r>
            <a:r>
              <a:rPr lang="en-US" altLang="zh-CN" sz="1800" dirty="0">
                <a:effectLst/>
                <a:latin typeface="Calibri" panose="020F0502020204030204" pitchFamily="34" charset="0"/>
                <a:ea typeface="DengXian" panose="02010600030101010101" pitchFamily="2" charset="-122"/>
                <a:cs typeface="Times New Roman" panose="02020603050405020304" pitchFamily="18" charset="0"/>
              </a:rPr>
              <a:t>25g</a:t>
            </a:r>
            <a:r>
              <a:rPr lang="zh-CN" altLang="en-US" sz="1800" dirty="0">
                <a:effectLst/>
                <a:latin typeface="Calibri" panose="020F0502020204030204" pitchFamily="34" charset="0"/>
                <a:ea typeface="DengXian" panose="02010600030101010101" pitchFamily="2" charset="-122"/>
                <a:cs typeface="Times New Roman" panose="02020603050405020304" pitchFamily="18" charset="0"/>
              </a:rPr>
              <a:t>一下</a:t>
            </a:r>
            <a:endParaRPr lang="en-US" dirty="0"/>
          </a:p>
        </p:txBody>
      </p:sp>
      <p:sp>
        <p:nvSpPr>
          <p:cNvPr id="4" name="Slide Number Placeholder 3"/>
          <p:cNvSpPr>
            <a:spLocks noGrp="1"/>
          </p:cNvSpPr>
          <p:nvPr>
            <p:ph type="sldNum" sz="quarter" idx="5"/>
          </p:nvPr>
        </p:nvSpPr>
        <p:spPr/>
        <p:txBody>
          <a:bodyPr/>
          <a:lstStyle/>
          <a:p>
            <a:fld id="{94240876-20DB-C549-AC97-1673B06F78D1}" type="slidenum">
              <a:rPr kumimoji="1" lang="zh-CN" altLang="en-US" smtClean="0"/>
              <a:t>20</a:t>
            </a:fld>
            <a:endParaRPr kumimoji="1" lang="zh-CN" altLang="en-US"/>
          </a:p>
        </p:txBody>
      </p:sp>
    </p:spTree>
    <p:extLst>
      <p:ext uri="{BB962C8B-B14F-4D97-AF65-F5344CB8AC3E}">
        <p14:creationId xmlns:p14="http://schemas.microsoft.com/office/powerpoint/2010/main" val="2234014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96483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dirty="0">
                <a:solidFill>
                  <a:srgbClr val="00B050"/>
                </a:solidFill>
                <a:latin typeface="PingFang SC Semibold" panose="020B0400000000000000" pitchFamily="34" charset="-122"/>
                <a:ea typeface="PingFang SC Semibold" panose="020B0400000000000000" pitchFamily="34" charset="-122"/>
              </a:rPr>
              <a:t>高脂、高盐、高糖的加工食品</a:t>
            </a:r>
            <a:r>
              <a:rPr lang="zh-CN" altLang="en-US" sz="1200" dirty="0">
                <a:solidFill>
                  <a:schemeClr val="tx1">
                    <a:lumMod val="85000"/>
                    <a:lumOff val="15000"/>
                  </a:schemeClr>
                </a:solidFill>
                <a:latin typeface="PingFang SC" panose="020B0400000000000000" pitchFamily="34" charset="-122"/>
                <a:ea typeface="PingFang SC" panose="020B0400000000000000" pitchFamily="34" charset="-122"/>
              </a:rPr>
              <a:t>会让你想吃更多的食物，容易使人多度饮食：而我们大多数人可能都会一不小心吃得太多，除非我们有意识地控制</a:t>
            </a:r>
            <a:endParaRPr lang="en-US" dirty="0"/>
          </a:p>
        </p:txBody>
      </p:sp>
      <p:sp>
        <p:nvSpPr>
          <p:cNvPr id="4" name="Slide Number Placeholder 3"/>
          <p:cNvSpPr>
            <a:spLocks noGrp="1"/>
          </p:cNvSpPr>
          <p:nvPr>
            <p:ph type="sldNum" sz="quarter" idx="5"/>
          </p:nvPr>
        </p:nvSpPr>
        <p:spPr/>
        <p:txBody>
          <a:bodyPr/>
          <a:lstStyle/>
          <a:p>
            <a:fld id="{94240876-20DB-C549-AC97-1673B06F78D1}" type="slidenum">
              <a:rPr kumimoji="1" lang="zh-CN" altLang="en-US" smtClean="0"/>
              <a:t>25</a:t>
            </a:fld>
            <a:endParaRPr kumimoji="1" lang="zh-CN" altLang="en-US"/>
          </a:p>
        </p:txBody>
      </p:sp>
    </p:spTree>
    <p:extLst>
      <p:ext uri="{BB962C8B-B14F-4D97-AF65-F5344CB8AC3E}">
        <p14:creationId xmlns:p14="http://schemas.microsoft.com/office/powerpoint/2010/main" val="367208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7EC09A-6532-2F4A-B108-E517F4C222D5}"/>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47E56C4F-A7E7-A140-9258-04FBB8D57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FF05522D-E8DD-BD4F-9110-4A3F1A512D84}"/>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5" name="页脚占位符 4">
            <a:extLst>
              <a:ext uri="{FF2B5EF4-FFF2-40B4-BE49-F238E27FC236}">
                <a16:creationId xmlns:a16="http://schemas.microsoft.com/office/drawing/2014/main" id="{CA76DDAB-54E1-3A46-9D11-527AF581401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5682A6F-5EB7-1F44-9AA7-04330D4D6DAA}"/>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417096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42D1A8-1EAF-3743-B472-F49E3C8ACDAA}"/>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D43B33D-1394-E347-AA86-8CAD9F6BFF2B}"/>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3EDC426-5296-B74F-BC1D-8B60799363E2}"/>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5" name="页脚占位符 4">
            <a:extLst>
              <a:ext uri="{FF2B5EF4-FFF2-40B4-BE49-F238E27FC236}">
                <a16:creationId xmlns:a16="http://schemas.microsoft.com/office/drawing/2014/main" id="{2A6F39F4-506B-C74A-8512-9A537134E96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C5F5FFD-EB14-E54D-B810-3FB3FE651D3C}"/>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137516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C4515B-8A8B-9B48-858B-03F89B7E2113}"/>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BE8CCF9-825B-1348-8CB7-6FF34AB4E08C}"/>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A13391C-3BAF-3847-8025-71AA756E7C6F}"/>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5" name="页脚占位符 4">
            <a:extLst>
              <a:ext uri="{FF2B5EF4-FFF2-40B4-BE49-F238E27FC236}">
                <a16:creationId xmlns:a16="http://schemas.microsoft.com/office/drawing/2014/main" id="{248C3B69-0739-E14E-A833-F3EEE1790A8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96E9F1D-38F7-B94A-B4B9-ABDC182815AC}"/>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1675825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79919"/>
      </p:ext>
    </p:extLst>
  </p:cSld>
  <p:clrMapOvr>
    <a:masterClrMapping/>
  </p:clrMapOvr>
  <p:transition spd="slow"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D47B1A-E74A-9347-B64A-A741C8F1181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3EC3A3F-6B94-1F4D-8F4F-7F8CC91745A8}"/>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527B663-BB50-984B-B1B7-EF7710B855EE}"/>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5" name="页脚占位符 4">
            <a:extLst>
              <a:ext uri="{FF2B5EF4-FFF2-40B4-BE49-F238E27FC236}">
                <a16:creationId xmlns:a16="http://schemas.microsoft.com/office/drawing/2014/main" id="{A4071386-5814-F447-BC51-26F348E41CD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898D68E-8126-F343-8783-26B6D6720E44}"/>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110266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DAE06-8D76-6345-8865-C9AF8A0B3924}"/>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5385EBC4-BA2A-0B45-A6CE-8B5439E3E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FE84DB41-8084-7846-A9DC-2ACA88543801}"/>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5" name="页脚占位符 4">
            <a:extLst>
              <a:ext uri="{FF2B5EF4-FFF2-40B4-BE49-F238E27FC236}">
                <a16:creationId xmlns:a16="http://schemas.microsoft.com/office/drawing/2014/main" id="{DB5F4365-EBD0-0747-8109-37BA63D388C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6272AB2-E749-9A4C-A5D6-857B6A495934}"/>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128168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D2CD4-825B-8944-8666-66414D51257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19C2F11-4BA4-DE46-A1E6-E48D508D671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1835F550-63AB-2B41-AC80-DFD98ECDF98C}"/>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FF21FB54-26EA-DB4D-BFCC-97E90820DE71}"/>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6" name="页脚占位符 5">
            <a:extLst>
              <a:ext uri="{FF2B5EF4-FFF2-40B4-BE49-F238E27FC236}">
                <a16:creationId xmlns:a16="http://schemas.microsoft.com/office/drawing/2014/main" id="{92BE8DBD-BDD9-1E4B-B65F-32E4312E704E}"/>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6934B23-BA42-A440-9EED-336C0D643D3D}"/>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279347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FE1AF1-8116-3742-8DFF-4B35EBF2E3B5}"/>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15CFBCC-317A-BA41-9589-2812B6969F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1FB46A5-D2FC-1D44-85DD-62336805C89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A66F989-D0C4-0841-B770-7DA16CBCE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539068DD-AD10-DE4D-AA31-FD1732074C76}"/>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F2055130-DE25-FD49-8548-1BFBD95BC114}"/>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8" name="页脚占位符 7">
            <a:extLst>
              <a:ext uri="{FF2B5EF4-FFF2-40B4-BE49-F238E27FC236}">
                <a16:creationId xmlns:a16="http://schemas.microsoft.com/office/drawing/2014/main" id="{EEBBA140-A3E5-7C46-BB85-79C346BF1AD0}"/>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3DA695CD-EC50-2D4B-A9A2-9CFE9C144ACB}"/>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115266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8469E5-F2B2-B841-81AA-C35AC82776DC}"/>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48754349-632A-0242-A484-90284EADC115}"/>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4" name="页脚占位符 3">
            <a:extLst>
              <a:ext uri="{FF2B5EF4-FFF2-40B4-BE49-F238E27FC236}">
                <a16:creationId xmlns:a16="http://schemas.microsoft.com/office/drawing/2014/main" id="{B650200F-31B5-9C40-A25D-1B4A1433896C}"/>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D4BD1461-A56E-B44A-ABA7-22F8765475E7}"/>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2830160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1B8CCE-733D-0D49-A7D9-2B82DF194AC4}"/>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3" name="页脚占位符 2">
            <a:extLst>
              <a:ext uri="{FF2B5EF4-FFF2-40B4-BE49-F238E27FC236}">
                <a16:creationId xmlns:a16="http://schemas.microsoft.com/office/drawing/2014/main" id="{C4439A70-30B5-7D42-B5DC-3F64288B4A9C}"/>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31521EE4-CF02-A445-B771-CDF8A051245C}"/>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349654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D2E94-DC8D-214C-8F5B-3F754258FE7A}"/>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6C18408-F81D-274C-B7AA-5446B7AD5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23F7B75-AE0A-FD40-A3D5-0945B9E6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1A6DD89-1E4F-1841-AC89-B027E96B1F27}"/>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6" name="页脚占位符 5">
            <a:extLst>
              <a:ext uri="{FF2B5EF4-FFF2-40B4-BE49-F238E27FC236}">
                <a16:creationId xmlns:a16="http://schemas.microsoft.com/office/drawing/2014/main" id="{EA4C07F1-1528-9E41-B07F-317DFED8BEB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3272D9C6-C83D-CB4A-8151-0591C99067BF}"/>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97013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423E84-6134-6947-9F97-B4DA57CA410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583EF7D9-364F-134C-A440-5BC01835AD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2DC31F06-60A7-3C42-A217-E26F69704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C4AFD5F-0093-1441-ABE8-BE410C6DE4E1}"/>
              </a:ext>
            </a:extLst>
          </p:cNvPr>
          <p:cNvSpPr>
            <a:spLocks noGrp="1"/>
          </p:cNvSpPr>
          <p:nvPr>
            <p:ph type="dt" sz="half" idx="10"/>
          </p:nvPr>
        </p:nvSpPr>
        <p:spPr/>
        <p:txBody>
          <a:bodyPr/>
          <a:lstStyle/>
          <a:p>
            <a:fld id="{193CE998-70D2-094B-B86C-EEF9B34DCA20}" type="datetimeFigureOut">
              <a:rPr kumimoji="1" lang="zh-CN" altLang="en-US" smtClean="0"/>
              <a:t>2022/4/29</a:t>
            </a:fld>
            <a:endParaRPr kumimoji="1" lang="zh-CN" altLang="en-US"/>
          </a:p>
        </p:txBody>
      </p:sp>
      <p:sp>
        <p:nvSpPr>
          <p:cNvPr id="6" name="页脚占位符 5">
            <a:extLst>
              <a:ext uri="{FF2B5EF4-FFF2-40B4-BE49-F238E27FC236}">
                <a16:creationId xmlns:a16="http://schemas.microsoft.com/office/drawing/2014/main" id="{4B0477A6-CE96-7946-961D-849DE3C3688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695E805-B548-6D46-81AD-452A5EC5431C}"/>
              </a:ext>
            </a:extLst>
          </p:cNvPr>
          <p:cNvSpPr>
            <a:spLocks noGrp="1"/>
          </p:cNvSpPr>
          <p:nvPr>
            <p:ph type="sldNum" sz="quarter" idx="12"/>
          </p:nvPr>
        </p:nvSpPr>
        <p:spPr/>
        <p:txBody>
          <a:bodyPr/>
          <a:lstStyle/>
          <a:p>
            <a:fld id="{4C01CADB-B372-4C49-B6D9-B69A903E950E}" type="slidenum">
              <a:rPr kumimoji="1" lang="zh-CN" altLang="en-US" smtClean="0"/>
              <a:t>‹#›</a:t>
            </a:fld>
            <a:endParaRPr kumimoji="1" lang="zh-CN" altLang="en-US"/>
          </a:p>
        </p:txBody>
      </p:sp>
    </p:spTree>
    <p:extLst>
      <p:ext uri="{BB962C8B-B14F-4D97-AF65-F5344CB8AC3E}">
        <p14:creationId xmlns:p14="http://schemas.microsoft.com/office/powerpoint/2010/main" val="301140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1F70324-03C3-0442-9550-BF27AB118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a:extLst>
              <a:ext uri="{FF2B5EF4-FFF2-40B4-BE49-F238E27FC236}">
                <a16:creationId xmlns:a16="http://schemas.microsoft.com/office/drawing/2014/main" id="{FB006458-71D6-CF41-BE8E-8B75BE575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6F4C63A-B216-B146-BADD-457E9D1D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CE998-70D2-094B-B86C-EEF9B34DCA20}" type="datetimeFigureOut">
              <a:rPr kumimoji="1" lang="zh-CN" altLang="en-US" smtClean="0"/>
              <a:t>2022/4/29</a:t>
            </a:fld>
            <a:endParaRPr kumimoji="1" lang="zh-CN" altLang="en-US"/>
          </a:p>
        </p:txBody>
      </p:sp>
      <p:sp>
        <p:nvSpPr>
          <p:cNvPr id="5" name="页脚占位符 4">
            <a:extLst>
              <a:ext uri="{FF2B5EF4-FFF2-40B4-BE49-F238E27FC236}">
                <a16:creationId xmlns:a16="http://schemas.microsoft.com/office/drawing/2014/main" id="{9078A162-3B2A-444E-9DF2-27FEA0896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563492E6-2D7B-B346-B955-C2C509BB9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1CADB-B372-4C49-B6D9-B69A903E950E}" type="slidenum">
              <a:rPr kumimoji="1" lang="zh-CN" altLang="en-US" smtClean="0"/>
              <a:t>‹#›</a:t>
            </a:fld>
            <a:endParaRPr kumimoji="1" lang="zh-CN" altLang="en-US"/>
          </a:p>
        </p:txBody>
      </p:sp>
      <p:sp>
        <p:nvSpPr>
          <p:cNvPr id="11" name="文本框 10">
            <a:extLst>
              <a:ext uri="{FF2B5EF4-FFF2-40B4-BE49-F238E27FC236}">
                <a16:creationId xmlns:a16="http://schemas.microsoft.com/office/drawing/2014/main" id="{636A9DFD-D4CA-3049-B824-FE74C60FBA6E}"/>
              </a:ext>
            </a:extLst>
          </p:cNvPr>
          <p:cNvSpPr txBox="1"/>
          <p:nvPr/>
        </p:nvSpPr>
        <p:spPr>
          <a:xfrm>
            <a:off x="10032365" y="165070"/>
            <a:ext cx="2159635" cy="400110"/>
          </a:xfrm>
          <a:prstGeom prst="rect">
            <a:avLst/>
          </a:prstGeom>
          <a:noFill/>
        </p:spPr>
        <p:txBody>
          <a:bodyPr wrap="square">
            <a:spAutoFit/>
          </a:bodyPr>
          <a:lstStyle/>
          <a:p>
            <a:pPr algn="ctr"/>
            <a:r>
              <a:rPr lang="zh-CN" altLang="en-US" sz="2000" b="1" spc="300" dirty="0">
                <a:solidFill>
                  <a:srgbClr val="00B0F0"/>
                </a:solidFill>
                <a:latin typeface="PingFang SC Semibold" panose="020B0400000000000000" pitchFamily="34" charset="-122"/>
                <a:ea typeface="PingFang SC Semibold" panose="020B0400000000000000" pitchFamily="34" charset="-122"/>
              </a:rPr>
              <a:t>知食就是力量</a:t>
            </a:r>
          </a:p>
        </p:txBody>
      </p:sp>
      <p:pic>
        <p:nvPicPr>
          <p:cNvPr id="9" name="图片 8" descr="图标&#10;&#10;描述已自动生成">
            <a:extLst>
              <a:ext uri="{FF2B5EF4-FFF2-40B4-BE49-F238E27FC236}">
                <a16:creationId xmlns:a16="http://schemas.microsoft.com/office/drawing/2014/main" id="{391F811A-3FC9-BC4B-865E-ABDD84C214F2}"/>
              </a:ext>
            </a:extLst>
          </p:cNvPr>
          <p:cNvPicPr>
            <a:picLocks noChangeAspect="1"/>
          </p:cNvPicPr>
          <p:nvPr userDrawn="1"/>
        </p:nvPicPr>
        <p:blipFill>
          <a:blip r:embed="rId14"/>
          <a:stretch>
            <a:fillRect/>
          </a:stretch>
        </p:blipFill>
        <p:spPr>
          <a:xfrm rot="19636013" flipH="1">
            <a:off x="10158277" y="-51107"/>
            <a:ext cx="508144" cy="936991"/>
          </a:xfrm>
          <a:prstGeom prst="rect">
            <a:avLst/>
          </a:prstGeom>
        </p:spPr>
      </p:pic>
    </p:spTree>
    <p:extLst>
      <p:ext uri="{BB962C8B-B14F-4D97-AF65-F5344CB8AC3E}">
        <p14:creationId xmlns:p14="http://schemas.microsoft.com/office/powerpoint/2010/main" val="32423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剪去单角的矩形 19">
            <a:extLst>
              <a:ext uri="{FF2B5EF4-FFF2-40B4-BE49-F238E27FC236}">
                <a16:creationId xmlns:a16="http://schemas.microsoft.com/office/drawing/2014/main" id="{3086E247-7CC1-E047-A88F-363B6E2B2251}"/>
              </a:ext>
            </a:extLst>
          </p:cNvPr>
          <p:cNvSpPr/>
          <p:nvPr/>
        </p:nvSpPr>
        <p:spPr>
          <a:xfrm>
            <a:off x="0" y="553330"/>
            <a:ext cx="3941417" cy="461665"/>
          </a:xfrm>
          <a:prstGeom prst="snip1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43807916-5ED7-0540-8F52-DB1FD53BB44D}"/>
              </a:ext>
            </a:extLst>
          </p:cNvPr>
          <p:cNvSpPr txBox="1"/>
          <p:nvPr/>
        </p:nvSpPr>
        <p:spPr>
          <a:xfrm>
            <a:off x="2681321" y="2442520"/>
            <a:ext cx="7362043" cy="1323439"/>
          </a:xfrm>
          <a:prstGeom prst="rect">
            <a:avLst/>
          </a:prstGeom>
          <a:noFill/>
        </p:spPr>
        <p:txBody>
          <a:bodyPr wrap="square">
            <a:spAutoFit/>
          </a:bodyPr>
          <a:lstStyle/>
          <a:p>
            <a:pPr algn="ctr"/>
            <a:r>
              <a:rPr lang="zh-CN" altLang="en-US" sz="4400" b="1" spc="300" dirty="0">
                <a:solidFill>
                  <a:srgbClr val="00B0F0"/>
                </a:solidFill>
                <a:latin typeface="PingFang SC Semibold" panose="020B0400000000000000" pitchFamily="34" charset="-122"/>
                <a:ea typeface="PingFang SC Semibold" panose="020B0400000000000000" pitchFamily="34" charset="-122"/>
              </a:rPr>
              <a:t>“</a:t>
            </a:r>
            <a:r>
              <a:rPr lang="zh-CN" altLang="en-US" sz="8000" b="1" spc="300" dirty="0">
                <a:solidFill>
                  <a:srgbClr val="00B0F0"/>
                </a:solidFill>
                <a:latin typeface="PingFang SC Semibold" panose="020B0400000000000000" pitchFamily="34" charset="-122"/>
                <a:ea typeface="PingFang SC Semibold" panose="020B0400000000000000" pitchFamily="34" charset="-122"/>
              </a:rPr>
              <a:t>知食</a:t>
            </a:r>
            <a:r>
              <a:rPr lang="en-US" altLang="zh-CN" sz="8000" b="1" spc="300" dirty="0">
                <a:solidFill>
                  <a:srgbClr val="00B0F0"/>
                </a:solidFill>
                <a:latin typeface="PingFang SC Semibold" panose="020B0400000000000000" pitchFamily="34" charset="-122"/>
                <a:ea typeface="PingFang SC Semibold" panose="020B0400000000000000" pitchFamily="34" charset="-122"/>
              </a:rPr>
              <a:t> </a:t>
            </a:r>
            <a:r>
              <a:rPr lang="zh-CN" altLang="en-US" sz="4400" b="1" spc="300" dirty="0">
                <a:solidFill>
                  <a:srgbClr val="00B0F0"/>
                </a:solidFill>
                <a:latin typeface="PingFang SC Semibold" panose="020B0400000000000000" pitchFamily="34" charset="-122"/>
                <a:ea typeface="PingFang SC Semibold" panose="020B0400000000000000" pitchFamily="34" charset="-122"/>
              </a:rPr>
              <a:t>就是力量”</a:t>
            </a:r>
          </a:p>
        </p:txBody>
      </p:sp>
      <p:sp>
        <p:nvSpPr>
          <p:cNvPr id="9" name="文本框 8">
            <a:extLst>
              <a:ext uri="{FF2B5EF4-FFF2-40B4-BE49-F238E27FC236}">
                <a16:creationId xmlns:a16="http://schemas.microsoft.com/office/drawing/2014/main" id="{FB543CC8-EFBF-1246-80FC-C9DFDE7C6BA9}"/>
              </a:ext>
            </a:extLst>
          </p:cNvPr>
          <p:cNvSpPr txBox="1"/>
          <p:nvPr/>
        </p:nvSpPr>
        <p:spPr>
          <a:xfrm>
            <a:off x="3575250" y="3889981"/>
            <a:ext cx="5489237" cy="400110"/>
          </a:xfrm>
          <a:prstGeom prst="rect">
            <a:avLst/>
          </a:prstGeom>
          <a:noFill/>
        </p:spPr>
        <p:txBody>
          <a:bodyPr wrap="square">
            <a:spAutoFit/>
          </a:bodyPr>
          <a:lstStyle/>
          <a:p>
            <a:pPr algn="r"/>
            <a:r>
              <a:rPr lang="zh-CN" altLang="en-US" sz="2000" spc="300" dirty="0">
                <a:solidFill>
                  <a:srgbClr val="00B0F0"/>
                </a:solidFill>
                <a:latin typeface="PingFang SC" panose="020B0400000000000000" pitchFamily="34" charset="-122"/>
                <a:ea typeface="PingFang SC" panose="020B0400000000000000" pitchFamily="34" charset="-122"/>
              </a:rPr>
              <a:t>家长版</a:t>
            </a:r>
          </a:p>
        </p:txBody>
      </p:sp>
      <p:grpSp>
        <p:nvGrpSpPr>
          <p:cNvPr id="2" name="组合 1">
            <a:extLst>
              <a:ext uri="{FF2B5EF4-FFF2-40B4-BE49-F238E27FC236}">
                <a16:creationId xmlns:a16="http://schemas.microsoft.com/office/drawing/2014/main" id="{01FC6B2E-1E4A-1C49-A303-FDFC4642828F}"/>
              </a:ext>
            </a:extLst>
          </p:cNvPr>
          <p:cNvGrpSpPr/>
          <p:nvPr/>
        </p:nvGrpSpPr>
        <p:grpSpPr>
          <a:xfrm>
            <a:off x="3964290" y="3765959"/>
            <a:ext cx="5100197" cy="582432"/>
            <a:chOff x="4431429" y="4112490"/>
            <a:chExt cx="5715000" cy="582432"/>
          </a:xfrm>
        </p:grpSpPr>
        <p:sp>
          <p:nvSpPr>
            <p:cNvPr id="10" name="矩形 9">
              <a:extLst>
                <a:ext uri="{FF2B5EF4-FFF2-40B4-BE49-F238E27FC236}">
                  <a16:creationId xmlns:a16="http://schemas.microsoft.com/office/drawing/2014/main" id="{091C3B9B-1803-7C4A-9972-AF8C9BC615C4}"/>
                </a:ext>
              </a:extLst>
            </p:cNvPr>
            <p:cNvSpPr/>
            <p:nvPr/>
          </p:nvSpPr>
          <p:spPr>
            <a:xfrm>
              <a:off x="4431429" y="4112490"/>
              <a:ext cx="5715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C3E16721-8172-6F4F-B08E-6F5C67ADB3DF}"/>
                </a:ext>
              </a:extLst>
            </p:cNvPr>
            <p:cNvSpPr/>
            <p:nvPr/>
          </p:nvSpPr>
          <p:spPr>
            <a:xfrm>
              <a:off x="4431429" y="4649203"/>
              <a:ext cx="5715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框 6">
            <a:extLst>
              <a:ext uri="{FF2B5EF4-FFF2-40B4-BE49-F238E27FC236}">
                <a16:creationId xmlns:a16="http://schemas.microsoft.com/office/drawing/2014/main" id="{0B08EF6E-617F-D045-8CB6-0934F2760519}"/>
              </a:ext>
            </a:extLst>
          </p:cNvPr>
          <p:cNvSpPr txBox="1"/>
          <p:nvPr/>
        </p:nvSpPr>
        <p:spPr>
          <a:xfrm>
            <a:off x="329692" y="570263"/>
            <a:ext cx="2258667" cy="461665"/>
          </a:xfrm>
          <a:prstGeom prst="rect">
            <a:avLst/>
          </a:prstGeom>
          <a:noFill/>
        </p:spPr>
        <p:txBody>
          <a:bodyPr wrap="square">
            <a:spAutoFit/>
          </a:bodyPr>
          <a:lstStyle/>
          <a:p>
            <a:r>
              <a:rPr lang="zh-CN" altLang="en-US" sz="2400" b="1" spc="300" dirty="0">
                <a:solidFill>
                  <a:schemeClr val="bg1"/>
                </a:solidFill>
                <a:latin typeface="PingFang SC Semibold" panose="020B0400000000000000" pitchFamily="34" charset="-122"/>
                <a:ea typeface="PingFang SC Semibold" panose="020B0400000000000000" pitchFamily="34" charset="-122"/>
              </a:rPr>
              <a:t>营养健康课堂</a:t>
            </a:r>
          </a:p>
        </p:txBody>
      </p:sp>
      <p:pic>
        <p:nvPicPr>
          <p:cNvPr id="12" name="图片 11" descr="图标&#10;&#10;描述已自动生成">
            <a:extLst>
              <a:ext uri="{FF2B5EF4-FFF2-40B4-BE49-F238E27FC236}">
                <a16:creationId xmlns:a16="http://schemas.microsoft.com/office/drawing/2014/main" id="{4159AE0A-9246-AD4E-B71E-6DFD71A0314D}"/>
              </a:ext>
            </a:extLst>
          </p:cNvPr>
          <p:cNvPicPr>
            <a:picLocks noChangeAspect="1"/>
          </p:cNvPicPr>
          <p:nvPr/>
        </p:nvPicPr>
        <p:blipFill>
          <a:blip r:embed="rId2"/>
          <a:stretch>
            <a:fillRect/>
          </a:stretch>
        </p:blipFill>
        <p:spPr>
          <a:xfrm rot="2367619">
            <a:off x="2411513" y="153125"/>
            <a:ext cx="3719192" cy="6858000"/>
          </a:xfrm>
          <a:prstGeom prst="rect">
            <a:avLst/>
          </a:prstGeom>
        </p:spPr>
      </p:pic>
      <p:pic>
        <p:nvPicPr>
          <p:cNvPr id="4" name="图片 3">
            <a:extLst>
              <a:ext uri="{FF2B5EF4-FFF2-40B4-BE49-F238E27FC236}">
                <a16:creationId xmlns:a16="http://schemas.microsoft.com/office/drawing/2014/main" id="{6F697D68-BEF8-031C-F835-F01384D5D85B}"/>
              </a:ext>
            </a:extLst>
          </p:cNvPr>
          <p:cNvPicPr>
            <a:picLocks noChangeAspect="1"/>
          </p:cNvPicPr>
          <p:nvPr/>
        </p:nvPicPr>
        <p:blipFill>
          <a:blip r:embed="rId3"/>
          <a:stretch>
            <a:fillRect/>
          </a:stretch>
        </p:blipFill>
        <p:spPr>
          <a:xfrm>
            <a:off x="4928510" y="5448204"/>
            <a:ext cx="2334979" cy="746773"/>
          </a:xfrm>
          <a:prstGeom prst="rect">
            <a:avLst/>
          </a:prstGeom>
        </p:spPr>
      </p:pic>
    </p:spTree>
    <p:extLst>
      <p:ext uri="{BB962C8B-B14F-4D97-AF65-F5344CB8AC3E}">
        <p14:creationId xmlns:p14="http://schemas.microsoft.com/office/powerpoint/2010/main" val="394265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E7677293-9343-A94C-99B5-068E4577FCD1}"/>
              </a:ext>
            </a:extLst>
          </p:cNvPr>
          <p:cNvSpPr txBox="1"/>
          <p:nvPr/>
        </p:nvSpPr>
        <p:spPr>
          <a:xfrm>
            <a:off x="898553" y="2391247"/>
            <a:ext cx="4667686" cy="2257349"/>
          </a:xfrm>
          <a:prstGeom prst="rect">
            <a:avLst/>
          </a:prstGeom>
          <a:noFill/>
        </p:spPr>
        <p:txBody>
          <a:bodyPr wrap="square" rtlCol="0">
            <a:spAutoFit/>
          </a:bodyPr>
          <a:lstStyle/>
          <a:p>
            <a:pPr>
              <a:lnSpc>
                <a:spcPct val="20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鼓励孩子在学校</a:t>
            </a:r>
            <a:endParaRPr lang="en-US" altLang="zh-CN" sz="3200" dirty="0">
              <a:solidFill>
                <a:schemeClr val="tx1">
                  <a:lumMod val="85000"/>
                  <a:lumOff val="15000"/>
                </a:schemeClr>
              </a:solidFill>
              <a:latin typeface="PingFang SC" panose="020B0400000000000000" pitchFamily="34" charset="-122"/>
              <a:ea typeface="PingFang SC" panose="020B0400000000000000" pitchFamily="34" charset="-122"/>
            </a:endParaRPr>
          </a:p>
          <a:p>
            <a:pPr>
              <a:lnSpc>
                <a:spcPct val="200000"/>
              </a:lnSpc>
            </a:pP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吃完</a:t>
            </a: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餐盘里的</a:t>
            </a: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蔬菜</a:t>
            </a:r>
            <a:endParaRPr lang="en-US" altLang="zh-CN" sz="4400" b="1" dirty="0">
              <a:solidFill>
                <a:schemeClr val="tx1">
                  <a:lumMod val="85000"/>
                  <a:lumOff val="15000"/>
                </a:schemeClr>
              </a:solidFill>
              <a:latin typeface="PingFang SC Semibold" panose="020B0400000000000000" pitchFamily="34" charset="-122"/>
              <a:ea typeface="PingFang SC Semibold" panose="020B0400000000000000" pitchFamily="34" charset="-122"/>
            </a:endParaRPr>
          </a:p>
        </p:txBody>
      </p:sp>
      <p:pic>
        <p:nvPicPr>
          <p:cNvPr id="4" name="图片 3" descr="卡通人物&#10;&#10;描述已自动生成">
            <a:extLst>
              <a:ext uri="{FF2B5EF4-FFF2-40B4-BE49-F238E27FC236}">
                <a16:creationId xmlns:a16="http://schemas.microsoft.com/office/drawing/2014/main" id="{F4447873-4BE5-4241-BCF2-D41B7D7893C8}"/>
              </a:ext>
            </a:extLst>
          </p:cNvPr>
          <p:cNvPicPr>
            <a:picLocks noChangeAspect="1"/>
          </p:cNvPicPr>
          <p:nvPr/>
        </p:nvPicPr>
        <p:blipFill>
          <a:blip r:embed="rId2"/>
          <a:stretch>
            <a:fillRect/>
          </a:stretch>
        </p:blipFill>
        <p:spPr>
          <a:xfrm>
            <a:off x="5780498" y="967772"/>
            <a:ext cx="4972024" cy="5338104"/>
          </a:xfrm>
          <a:prstGeom prst="rect">
            <a:avLst/>
          </a:prstGeom>
        </p:spPr>
      </p:pic>
      <p:sp>
        <p:nvSpPr>
          <p:cNvPr id="5" name="文本框 4">
            <a:extLst>
              <a:ext uri="{FF2B5EF4-FFF2-40B4-BE49-F238E27FC236}">
                <a16:creationId xmlns:a16="http://schemas.microsoft.com/office/drawing/2014/main" id="{3AD4B342-B308-63C3-EDD3-9E36B21023B0}"/>
              </a:ext>
            </a:extLst>
          </p:cNvPr>
          <p:cNvSpPr txBox="1"/>
          <p:nvPr/>
        </p:nvSpPr>
        <p:spPr>
          <a:xfrm>
            <a:off x="420863" y="642964"/>
            <a:ext cx="5230795"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家长</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行动起来</a:t>
            </a:r>
          </a:p>
        </p:txBody>
      </p:sp>
      <p:cxnSp>
        <p:nvCxnSpPr>
          <p:cNvPr id="8" name="直线连接符 7">
            <a:extLst>
              <a:ext uri="{FF2B5EF4-FFF2-40B4-BE49-F238E27FC236}">
                <a16:creationId xmlns:a16="http://schemas.microsoft.com/office/drawing/2014/main" id="{4FC29CEB-FD65-CDE5-553E-008CDA8CA5FA}"/>
              </a:ext>
            </a:extLst>
          </p:cNvPr>
          <p:cNvCxnSpPr>
            <a:cxnSpLocks/>
          </p:cNvCxnSpPr>
          <p:nvPr/>
        </p:nvCxnSpPr>
        <p:spPr>
          <a:xfrm>
            <a:off x="1025609" y="4743074"/>
            <a:ext cx="109975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线连接符 8">
            <a:extLst>
              <a:ext uri="{FF2B5EF4-FFF2-40B4-BE49-F238E27FC236}">
                <a16:creationId xmlns:a16="http://schemas.microsoft.com/office/drawing/2014/main" id="{E9DCE242-A3FB-E46C-588C-6F1BF614504E}"/>
              </a:ext>
            </a:extLst>
          </p:cNvPr>
          <p:cNvCxnSpPr>
            <a:cxnSpLocks/>
          </p:cNvCxnSpPr>
          <p:nvPr/>
        </p:nvCxnSpPr>
        <p:spPr>
          <a:xfrm>
            <a:off x="3731739" y="4743074"/>
            <a:ext cx="109975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95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E7677293-9343-A94C-99B5-068E4577FCD1}"/>
              </a:ext>
            </a:extLst>
          </p:cNvPr>
          <p:cNvSpPr txBox="1"/>
          <p:nvPr/>
        </p:nvSpPr>
        <p:spPr>
          <a:xfrm>
            <a:off x="659460" y="1844102"/>
            <a:ext cx="6853447" cy="2626681"/>
          </a:xfrm>
          <a:prstGeom prst="rect">
            <a:avLst/>
          </a:prstGeom>
          <a:noFill/>
        </p:spPr>
        <p:txBody>
          <a:bodyPr wrap="square" rtlCol="0">
            <a:spAutoFit/>
          </a:bodyPr>
          <a:lstStyle/>
          <a:p>
            <a:pPr>
              <a:lnSpc>
                <a:spcPct val="20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让孩子参与</a:t>
            </a: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制定家里的菜谱</a:t>
            </a:r>
            <a:endParaRPr lang="en-US" altLang="zh-CN" sz="4400" b="1" dirty="0">
              <a:solidFill>
                <a:schemeClr val="tx1">
                  <a:lumMod val="85000"/>
                  <a:lumOff val="15000"/>
                </a:schemeClr>
              </a:solidFill>
              <a:latin typeface="PingFang SC Semibold" panose="020B0400000000000000" pitchFamily="34" charset="-122"/>
              <a:ea typeface="PingFang SC Semibold" panose="020B0400000000000000" pitchFamily="34" charset="-122"/>
            </a:endParaRPr>
          </a:p>
          <a:p>
            <a:pPr>
              <a:lnSpc>
                <a:spcPct val="20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多采购</a:t>
            </a: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多种颜色蔬果</a:t>
            </a:r>
            <a:endParaRPr lang="en-US" altLang="zh-CN" sz="4400" b="1" dirty="0">
              <a:solidFill>
                <a:schemeClr val="tx1">
                  <a:lumMod val="85000"/>
                  <a:lumOff val="15000"/>
                </a:schemeClr>
              </a:solidFill>
              <a:latin typeface="PingFang SC Semibold" panose="020B0400000000000000" pitchFamily="34" charset="-122"/>
              <a:ea typeface="PingFang SC Semibold" panose="020B0400000000000000" pitchFamily="34" charset="-122"/>
            </a:endParaRPr>
          </a:p>
        </p:txBody>
      </p:sp>
      <p:pic>
        <p:nvPicPr>
          <p:cNvPr id="4" name="图片 3" descr="卡通人物&#10;&#10;描述已自动生成">
            <a:extLst>
              <a:ext uri="{FF2B5EF4-FFF2-40B4-BE49-F238E27FC236}">
                <a16:creationId xmlns:a16="http://schemas.microsoft.com/office/drawing/2014/main" id="{9DDC92F2-3846-4D4F-81B2-B8C3D6FCD994}"/>
              </a:ext>
            </a:extLst>
          </p:cNvPr>
          <p:cNvPicPr>
            <a:picLocks noChangeAspect="1"/>
          </p:cNvPicPr>
          <p:nvPr/>
        </p:nvPicPr>
        <p:blipFill>
          <a:blip r:embed="rId2"/>
          <a:stretch>
            <a:fillRect/>
          </a:stretch>
        </p:blipFill>
        <p:spPr>
          <a:xfrm>
            <a:off x="5566557" y="1668162"/>
            <a:ext cx="6776813" cy="5189838"/>
          </a:xfrm>
          <a:prstGeom prst="rect">
            <a:avLst/>
          </a:prstGeom>
        </p:spPr>
      </p:pic>
      <p:sp>
        <p:nvSpPr>
          <p:cNvPr id="5" name="文本框 4">
            <a:extLst>
              <a:ext uri="{FF2B5EF4-FFF2-40B4-BE49-F238E27FC236}">
                <a16:creationId xmlns:a16="http://schemas.microsoft.com/office/drawing/2014/main" id="{828BC43E-9A81-E938-1D67-6AD0CCD87104}"/>
              </a:ext>
            </a:extLst>
          </p:cNvPr>
          <p:cNvSpPr txBox="1"/>
          <p:nvPr/>
        </p:nvSpPr>
        <p:spPr>
          <a:xfrm>
            <a:off x="420863" y="642964"/>
            <a:ext cx="5230795"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家长</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行动起来</a:t>
            </a:r>
          </a:p>
        </p:txBody>
      </p:sp>
    </p:spTree>
    <p:extLst>
      <p:ext uri="{BB962C8B-B14F-4D97-AF65-F5344CB8AC3E}">
        <p14:creationId xmlns:p14="http://schemas.microsoft.com/office/powerpoint/2010/main" val="345671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4740A5DF-7DDE-1D4D-93A8-176EB9A7FB65}"/>
              </a:ext>
            </a:extLst>
          </p:cNvPr>
          <p:cNvSpPr/>
          <p:nvPr/>
        </p:nvSpPr>
        <p:spPr>
          <a:xfrm>
            <a:off x="3018359" y="665467"/>
            <a:ext cx="6347935"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3539002" y="705429"/>
            <a:ext cx="5365787"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家庭蔬菜采购技巧</a:t>
            </a:r>
          </a:p>
        </p:txBody>
      </p:sp>
      <p:sp>
        <p:nvSpPr>
          <p:cNvPr id="7" name="Content Placeholder 3">
            <a:extLst>
              <a:ext uri="{FF2B5EF4-FFF2-40B4-BE49-F238E27FC236}">
                <a16:creationId xmlns:a16="http://schemas.microsoft.com/office/drawing/2014/main" id="{909A00F5-A6B7-0D4A-8C09-FF16BA889B46}"/>
              </a:ext>
            </a:extLst>
          </p:cNvPr>
          <p:cNvSpPr txBox="1">
            <a:spLocks/>
          </p:cNvSpPr>
          <p:nvPr/>
        </p:nvSpPr>
        <p:spPr>
          <a:xfrm>
            <a:off x="176109" y="2239532"/>
            <a:ext cx="2750744" cy="853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制定每周蔬菜</a:t>
            </a:r>
            <a:endParaRPr lang="en-US" altLang="zh-CN" b="1" dirty="0">
              <a:solidFill>
                <a:srgbClr val="00B050"/>
              </a:solidFill>
              <a:latin typeface="PingFang SC Semibold" panose="020B0400000000000000" pitchFamily="34" charset="-122"/>
              <a:ea typeface="PingFang SC Semibold" panose="020B0400000000000000" pitchFamily="34" charset="-122"/>
            </a:endParaRPr>
          </a:p>
          <a:p>
            <a:pPr marL="0" indent="0" algn="r">
              <a:lnSpc>
                <a:spcPct val="10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采购清单</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10" name="Content Placeholder 3">
            <a:extLst>
              <a:ext uri="{FF2B5EF4-FFF2-40B4-BE49-F238E27FC236}">
                <a16:creationId xmlns:a16="http://schemas.microsoft.com/office/drawing/2014/main" id="{695165D7-5F53-B142-9CFB-854F2B4A6F91}"/>
              </a:ext>
            </a:extLst>
          </p:cNvPr>
          <p:cNvSpPr txBox="1">
            <a:spLocks/>
          </p:cNvSpPr>
          <p:nvPr/>
        </p:nvSpPr>
        <p:spPr>
          <a:xfrm>
            <a:off x="3271804" y="1710925"/>
            <a:ext cx="8356645" cy="4481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200" dirty="0">
                <a:latin typeface="PingFang SC" panose="020B0400000000000000" pitchFamily="34" charset="-122"/>
                <a:ea typeface="PingFang SC" panose="020B0400000000000000" pitchFamily="34" charset="-122"/>
              </a:rPr>
              <a:t>种类丰富：嫩茎叶花菜类（菠菜、芹菜、菜花等），茄果类（茄子、辣椒等），葱蒜类（韭菜、大葱等）、菌菇类（蘑菇等），根茎类（胡萝卜、萝卜、藕等） </a:t>
            </a:r>
            <a:endParaRPr lang="en-US" altLang="zh-CN" sz="2200" dirty="0">
              <a:latin typeface="PingFang SC" panose="020B0400000000000000" pitchFamily="34" charset="-122"/>
              <a:ea typeface="PingFang SC" panose="020B0400000000000000" pitchFamily="34" charset="-122"/>
            </a:endParaRPr>
          </a:p>
          <a:p>
            <a:pPr marL="0" indent="0">
              <a:lnSpc>
                <a:spcPct val="150000"/>
              </a:lnSpc>
              <a:buNone/>
            </a:pPr>
            <a:r>
              <a:rPr lang="zh-CN" altLang="en-US" sz="2200" dirty="0">
                <a:latin typeface="PingFang SC" panose="020B0400000000000000" pitchFamily="34" charset="-122"/>
                <a:ea typeface="PingFang SC" panose="020B0400000000000000" pitchFamily="34" charset="-122"/>
              </a:rPr>
              <a:t>五颜六色：采购多种颜色的蔬菜。 </a:t>
            </a:r>
            <a:endParaRPr lang="en-US" altLang="zh-CN" sz="2200" dirty="0">
              <a:latin typeface="PingFang SC" panose="020B0400000000000000" pitchFamily="34" charset="-122"/>
              <a:ea typeface="PingFang SC" panose="020B0400000000000000" pitchFamily="34" charset="-122"/>
            </a:endParaRPr>
          </a:p>
          <a:p>
            <a:pPr marL="0" indent="0">
              <a:lnSpc>
                <a:spcPct val="150000"/>
              </a:lnSpc>
              <a:buNone/>
            </a:pPr>
            <a:r>
              <a:rPr lang="zh-CN" altLang="en-US" sz="2200" dirty="0">
                <a:latin typeface="PingFang SC" panose="020B0400000000000000" pitchFamily="34" charset="-122"/>
                <a:ea typeface="PingFang SC" panose="020B0400000000000000" pitchFamily="34" charset="-122"/>
              </a:rPr>
              <a:t>嫩茎叶花菜类等建议每天采购，或一次性采购</a:t>
            </a:r>
            <a:r>
              <a:rPr lang="en-US" altLang="zh-CN" sz="2200" dirty="0">
                <a:latin typeface="PingFang SC" panose="020B0400000000000000" pitchFamily="34" charset="-122"/>
                <a:ea typeface="PingFang SC" panose="020B0400000000000000" pitchFamily="34" charset="-122"/>
              </a:rPr>
              <a:t>1-2</a:t>
            </a:r>
            <a:r>
              <a:rPr lang="zh-CN" altLang="en-US" sz="2200" dirty="0">
                <a:latin typeface="PingFang SC" panose="020B0400000000000000" pitchFamily="34" charset="-122"/>
                <a:ea typeface="PingFang SC" panose="020B0400000000000000" pitchFamily="34" charset="-122"/>
              </a:rPr>
              <a:t>天的量，根茎类等容易存放的蔬菜，可以一次采购一周的量；菌菇类干货可以根据保质期适当采购。 </a:t>
            </a:r>
            <a:endParaRPr lang="en-US" altLang="zh-CN" sz="2200" dirty="0">
              <a:latin typeface="PingFang SC" panose="020B0400000000000000" pitchFamily="34" charset="-122"/>
              <a:ea typeface="PingFang SC" panose="020B0400000000000000" pitchFamily="34" charset="-122"/>
            </a:endParaRPr>
          </a:p>
          <a:p>
            <a:pPr marL="0" indent="0">
              <a:lnSpc>
                <a:spcPct val="150000"/>
              </a:lnSpc>
              <a:buNone/>
            </a:pPr>
            <a:r>
              <a:rPr lang="zh-CN" altLang="en-US" sz="2200" dirty="0">
                <a:latin typeface="PingFang SC" panose="020B0400000000000000" pitchFamily="34" charset="-122"/>
                <a:ea typeface="PingFang SC" panose="020B0400000000000000" pitchFamily="34" charset="-122"/>
              </a:rPr>
              <a:t>根据家庭用餐人数，按照每人每天一斤的量制定蔬菜采购量。</a:t>
            </a:r>
            <a:endParaRPr lang="en-US" sz="2200" dirty="0">
              <a:latin typeface="PingFang SC" panose="020B0400000000000000" pitchFamily="34" charset="-122"/>
              <a:ea typeface="PingFang SC" panose="020B0400000000000000" pitchFamily="34" charset="-122"/>
            </a:endParaRPr>
          </a:p>
        </p:txBody>
      </p:sp>
      <p:sp>
        <p:nvSpPr>
          <p:cNvPr id="11" name="Content Placeholder 3">
            <a:extLst>
              <a:ext uri="{FF2B5EF4-FFF2-40B4-BE49-F238E27FC236}">
                <a16:creationId xmlns:a16="http://schemas.microsoft.com/office/drawing/2014/main" id="{A7852065-2BE9-FB4C-B488-408E3800759F}"/>
              </a:ext>
            </a:extLst>
          </p:cNvPr>
          <p:cNvSpPr txBox="1">
            <a:spLocks/>
          </p:cNvSpPr>
          <p:nvPr/>
        </p:nvSpPr>
        <p:spPr>
          <a:xfrm>
            <a:off x="938235" y="4317683"/>
            <a:ext cx="1990674" cy="485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分门别类</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12" name="Content Placeholder 3">
            <a:extLst>
              <a:ext uri="{FF2B5EF4-FFF2-40B4-BE49-F238E27FC236}">
                <a16:creationId xmlns:a16="http://schemas.microsoft.com/office/drawing/2014/main" id="{15BAE104-C7FD-D74C-81C8-92535497C940}"/>
              </a:ext>
            </a:extLst>
          </p:cNvPr>
          <p:cNvSpPr txBox="1">
            <a:spLocks/>
          </p:cNvSpPr>
          <p:nvPr/>
        </p:nvSpPr>
        <p:spPr>
          <a:xfrm>
            <a:off x="887910" y="5608196"/>
            <a:ext cx="2040999" cy="485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充足数量</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3" name="矩形 2">
            <a:extLst>
              <a:ext uri="{FF2B5EF4-FFF2-40B4-BE49-F238E27FC236}">
                <a16:creationId xmlns:a16="http://schemas.microsoft.com/office/drawing/2014/main" id="{5713E122-1523-0B41-805D-41070877F760}"/>
              </a:ext>
            </a:extLst>
          </p:cNvPr>
          <p:cNvSpPr/>
          <p:nvPr/>
        </p:nvSpPr>
        <p:spPr>
          <a:xfrm>
            <a:off x="3018359" y="1768677"/>
            <a:ext cx="45719" cy="20663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a:extLst>
              <a:ext uri="{FF2B5EF4-FFF2-40B4-BE49-F238E27FC236}">
                <a16:creationId xmlns:a16="http://schemas.microsoft.com/office/drawing/2014/main" id="{F2E7286B-9306-7347-9AC5-F47CD4A8B44D}"/>
              </a:ext>
            </a:extLst>
          </p:cNvPr>
          <p:cNvSpPr/>
          <p:nvPr/>
        </p:nvSpPr>
        <p:spPr>
          <a:xfrm>
            <a:off x="3018359" y="3996807"/>
            <a:ext cx="45719" cy="15711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779CA6DA-A1D2-4546-BA63-026C5940DEFA}"/>
              </a:ext>
            </a:extLst>
          </p:cNvPr>
          <p:cNvSpPr/>
          <p:nvPr/>
        </p:nvSpPr>
        <p:spPr>
          <a:xfrm>
            <a:off x="3018359" y="5741718"/>
            <a:ext cx="45719" cy="48562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9053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4740A5DF-7DDE-1D4D-93A8-176EB9A7FB65}"/>
              </a:ext>
            </a:extLst>
          </p:cNvPr>
          <p:cNvSpPr/>
          <p:nvPr/>
        </p:nvSpPr>
        <p:spPr>
          <a:xfrm>
            <a:off x="2251098" y="665467"/>
            <a:ext cx="7689802"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2482576" y="736961"/>
            <a:ext cx="7226847"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蔬菜合理烹调 保留更多营养</a:t>
            </a:r>
          </a:p>
        </p:txBody>
      </p:sp>
      <p:sp>
        <p:nvSpPr>
          <p:cNvPr id="7" name="Content Placeholder 3">
            <a:extLst>
              <a:ext uri="{FF2B5EF4-FFF2-40B4-BE49-F238E27FC236}">
                <a16:creationId xmlns:a16="http://schemas.microsoft.com/office/drawing/2014/main" id="{909A00F5-A6B7-0D4A-8C09-FF16BA889B46}"/>
              </a:ext>
            </a:extLst>
          </p:cNvPr>
          <p:cNvSpPr txBox="1">
            <a:spLocks/>
          </p:cNvSpPr>
          <p:nvPr/>
        </p:nvSpPr>
        <p:spPr>
          <a:xfrm>
            <a:off x="-1132516" y="2148848"/>
            <a:ext cx="4189428" cy="853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凉拌生吃</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10" name="Content Placeholder 3">
            <a:extLst>
              <a:ext uri="{FF2B5EF4-FFF2-40B4-BE49-F238E27FC236}">
                <a16:creationId xmlns:a16="http://schemas.microsoft.com/office/drawing/2014/main" id="{695165D7-5F53-B142-9CFB-854F2B4A6F91}"/>
              </a:ext>
            </a:extLst>
          </p:cNvPr>
          <p:cNvSpPr txBox="1">
            <a:spLocks/>
          </p:cNvSpPr>
          <p:nvPr/>
        </p:nvSpPr>
        <p:spPr>
          <a:xfrm>
            <a:off x="3481974" y="2038820"/>
            <a:ext cx="7746229" cy="4481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200" dirty="0">
                <a:latin typeface="PingFang SC" panose="020B0400000000000000" pitchFamily="34" charset="-122"/>
                <a:ea typeface="PingFang SC" panose="020B0400000000000000" pitchFamily="34" charset="-122"/>
              </a:rPr>
              <a:t>彩椒、嫩茎叶等适合生吃的蔬菜，清洗干净，凉拌生食，注意尽量避免高能量的沙拉酱。</a:t>
            </a:r>
            <a:endParaRPr lang="en-US" altLang="zh-CN" sz="2200" dirty="0">
              <a:latin typeface="PingFang SC" panose="020B0400000000000000" pitchFamily="34" charset="-122"/>
              <a:ea typeface="PingFang SC" panose="020B0400000000000000" pitchFamily="34" charset="-122"/>
            </a:endParaRPr>
          </a:p>
          <a:p>
            <a:pPr marL="0" indent="0">
              <a:lnSpc>
                <a:spcPct val="150000"/>
              </a:lnSpc>
              <a:buNone/>
            </a:pPr>
            <a:r>
              <a:rPr lang="zh-CN" altLang="en-US" sz="2200" dirty="0">
                <a:latin typeface="PingFang SC" panose="020B0400000000000000" pitchFamily="34" charset="-122"/>
                <a:ea typeface="PingFang SC" panose="020B0400000000000000" pitchFamily="34" charset="-122"/>
              </a:rPr>
              <a:t>先洗后切有利于避免水溶性维生素的损失。</a:t>
            </a:r>
            <a:endParaRPr lang="en-US" altLang="zh-CN" sz="2200" dirty="0">
              <a:latin typeface="PingFang SC" panose="020B0400000000000000" pitchFamily="34" charset="-122"/>
              <a:ea typeface="PingFang SC" panose="020B0400000000000000" pitchFamily="34" charset="-122"/>
            </a:endParaRPr>
          </a:p>
          <a:p>
            <a:pPr marL="0" indent="0">
              <a:lnSpc>
                <a:spcPct val="150000"/>
              </a:lnSpc>
              <a:buNone/>
            </a:pPr>
            <a:r>
              <a:rPr lang="zh-CN" altLang="en-US" sz="2200" dirty="0">
                <a:latin typeface="PingFang SC" panose="020B0400000000000000" pitchFamily="34" charset="-122"/>
                <a:ea typeface="PingFang SC" panose="020B0400000000000000" pitchFamily="34" charset="-122"/>
              </a:rPr>
              <a:t>根据蔬菜的类型选择合适的烹调方式有利于食物的消化吸收及营养素的保留。叶菜建议选择急火快炒，减少蔬菜在锅中的停留时间，可最大限度的保留蔬菜中的营养素。</a:t>
            </a:r>
            <a:endParaRPr lang="en-US" altLang="zh-CN" sz="2200" dirty="0">
              <a:latin typeface="PingFang SC" panose="020B0400000000000000" pitchFamily="34" charset="-122"/>
              <a:ea typeface="PingFang SC" panose="020B0400000000000000" pitchFamily="34" charset="-122"/>
            </a:endParaRPr>
          </a:p>
          <a:p>
            <a:pPr marL="0" indent="0">
              <a:lnSpc>
                <a:spcPct val="150000"/>
              </a:lnSpc>
              <a:buNone/>
            </a:pPr>
            <a:r>
              <a:rPr lang="zh-CN" altLang="en-US" sz="2200" dirty="0">
                <a:latin typeface="PingFang SC" panose="020B0400000000000000" pitchFamily="34" charset="-122"/>
                <a:ea typeface="PingFang SC" panose="020B0400000000000000" pitchFamily="34" charset="-122"/>
              </a:rPr>
              <a:t>根据就餐人数确定每餐蔬菜的重量，蔬菜类食物建议当餐吃完。</a:t>
            </a:r>
            <a:endParaRPr lang="en-US" sz="2200" dirty="0">
              <a:latin typeface="PingFang SC" panose="020B0400000000000000" pitchFamily="34" charset="-122"/>
              <a:ea typeface="PingFang SC" panose="020B0400000000000000" pitchFamily="34" charset="-122"/>
            </a:endParaRPr>
          </a:p>
        </p:txBody>
      </p:sp>
      <p:sp>
        <p:nvSpPr>
          <p:cNvPr id="11" name="Content Placeholder 3">
            <a:extLst>
              <a:ext uri="{FF2B5EF4-FFF2-40B4-BE49-F238E27FC236}">
                <a16:creationId xmlns:a16="http://schemas.microsoft.com/office/drawing/2014/main" id="{A7852065-2BE9-FB4C-B488-408E3800759F}"/>
              </a:ext>
            </a:extLst>
          </p:cNvPr>
          <p:cNvSpPr txBox="1">
            <a:spLocks/>
          </p:cNvSpPr>
          <p:nvPr/>
        </p:nvSpPr>
        <p:spPr>
          <a:xfrm>
            <a:off x="1133543" y="3105774"/>
            <a:ext cx="1923370" cy="485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先洗后切</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12" name="Content Placeholder 3">
            <a:extLst>
              <a:ext uri="{FF2B5EF4-FFF2-40B4-BE49-F238E27FC236}">
                <a16:creationId xmlns:a16="http://schemas.microsoft.com/office/drawing/2014/main" id="{15BAE104-C7FD-D74C-81C8-92535497C940}"/>
              </a:ext>
            </a:extLst>
          </p:cNvPr>
          <p:cNvSpPr txBox="1">
            <a:spLocks/>
          </p:cNvSpPr>
          <p:nvPr/>
        </p:nvSpPr>
        <p:spPr>
          <a:xfrm>
            <a:off x="1133542" y="4265966"/>
            <a:ext cx="1923370" cy="485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急火快炒</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3" name="矩形 2">
            <a:extLst>
              <a:ext uri="{FF2B5EF4-FFF2-40B4-BE49-F238E27FC236}">
                <a16:creationId xmlns:a16="http://schemas.microsoft.com/office/drawing/2014/main" id="{5713E122-1523-0B41-805D-41070877F760}"/>
              </a:ext>
            </a:extLst>
          </p:cNvPr>
          <p:cNvSpPr/>
          <p:nvPr/>
        </p:nvSpPr>
        <p:spPr>
          <a:xfrm>
            <a:off x="3146363" y="2148848"/>
            <a:ext cx="45719" cy="7793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a:extLst>
              <a:ext uri="{FF2B5EF4-FFF2-40B4-BE49-F238E27FC236}">
                <a16:creationId xmlns:a16="http://schemas.microsoft.com/office/drawing/2014/main" id="{F2E7286B-9306-7347-9AC5-F47CD4A8B44D}"/>
              </a:ext>
            </a:extLst>
          </p:cNvPr>
          <p:cNvSpPr/>
          <p:nvPr/>
        </p:nvSpPr>
        <p:spPr>
          <a:xfrm>
            <a:off x="3146363" y="3905826"/>
            <a:ext cx="45719" cy="142298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779CA6DA-A1D2-4546-BA63-026C5940DEFA}"/>
              </a:ext>
            </a:extLst>
          </p:cNvPr>
          <p:cNvSpPr/>
          <p:nvPr/>
        </p:nvSpPr>
        <p:spPr>
          <a:xfrm>
            <a:off x="3146363" y="5508207"/>
            <a:ext cx="45719" cy="48562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Content Placeholder 3">
            <a:extLst>
              <a:ext uri="{FF2B5EF4-FFF2-40B4-BE49-F238E27FC236}">
                <a16:creationId xmlns:a16="http://schemas.microsoft.com/office/drawing/2014/main" id="{DA5FEF3F-23CE-B44E-BDE3-8BA5A5E0C873}"/>
              </a:ext>
            </a:extLst>
          </p:cNvPr>
          <p:cNvSpPr txBox="1">
            <a:spLocks/>
          </p:cNvSpPr>
          <p:nvPr/>
        </p:nvSpPr>
        <p:spPr>
          <a:xfrm>
            <a:off x="1133541" y="5419351"/>
            <a:ext cx="1923370" cy="485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zh-CN" altLang="en-US" b="1" dirty="0">
                <a:solidFill>
                  <a:srgbClr val="00B050"/>
                </a:solidFill>
                <a:latin typeface="PingFang SC Semibold" panose="020B0400000000000000" pitchFamily="34" charset="-122"/>
                <a:ea typeface="PingFang SC Semibold" panose="020B0400000000000000" pitchFamily="34" charset="-122"/>
              </a:rPr>
              <a:t>适量即食</a:t>
            </a:r>
            <a:endParaRPr lang="en-US" altLang="zh-CN" b="1" dirty="0">
              <a:solidFill>
                <a:srgbClr val="00B050"/>
              </a:solidFill>
              <a:latin typeface="PingFang SC Semibold" panose="020B0400000000000000" pitchFamily="34" charset="-122"/>
              <a:ea typeface="PingFang SC Semibold" panose="020B0400000000000000" pitchFamily="34" charset="-122"/>
            </a:endParaRPr>
          </a:p>
        </p:txBody>
      </p:sp>
      <p:sp>
        <p:nvSpPr>
          <p:cNvPr id="16" name="矩形 15">
            <a:extLst>
              <a:ext uri="{FF2B5EF4-FFF2-40B4-BE49-F238E27FC236}">
                <a16:creationId xmlns:a16="http://schemas.microsoft.com/office/drawing/2014/main" id="{118DBE7D-83FA-4842-AB13-F5D1B0DB7FE6}"/>
              </a:ext>
            </a:extLst>
          </p:cNvPr>
          <p:cNvSpPr/>
          <p:nvPr/>
        </p:nvSpPr>
        <p:spPr>
          <a:xfrm>
            <a:off x="3146363" y="3217292"/>
            <a:ext cx="45719" cy="48562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84924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7365A33D-F661-6B4F-86D7-FADF710231B7}"/>
              </a:ext>
            </a:extLst>
          </p:cNvPr>
          <p:cNvSpPr txBox="1"/>
          <p:nvPr/>
        </p:nvSpPr>
        <p:spPr>
          <a:xfrm>
            <a:off x="522514" y="554224"/>
            <a:ext cx="8542658"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挑战：每天为孩子提供五种蔬菜</a:t>
            </a:r>
          </a:p>
        </p:txBody>
      </p:sp>
      <p:graphicFrame>
        <p:nvGraphicFramePr>
          <p:cNvPr id="11" name="Table 4">
            <a:extLst>
              <a:ext uri="{FF2B5EF4-FFF2-40B4-BE49-F238E27FC236}">
                <a16:creationId xmlns:a16="http://schemas.microsoft.com/office/drawing/2014/main" id="{65AE94E7-5CEF-2E47-8015-DA86A278C3B4}"/>
              </a:ext>
            </a:extLst>
          </p:cNvPr>
          <p:cNvGraphicFramePr>
            <a:graphicFrameLocks noGrp="1"/>
          </p:cNvGraphicFramePr>
          <p:nvPr>
            <p:extLst>
              <p:ext uri="{D42A27DB-BD31-4B8C-83A1-F6EECF244321}">
                <p14:modId xmlns:p14="http://schemas.microsoft.com/office/powerpoint/2010/main" val="1312001516"/>
              </p:ext>
            </p:extLst>
          </p:nvPr>
        </p:nvGraphicFramePr>
        <p:xfrm>
          <a:off x="522514" y="1957889"/>
          <a:ext cx="11305305" cy="1868555"/>
        </p:xfrm>
        <a:graphic>
          <a:graphicData uri="http://schemas.openxmlformats.org/drawingml/2006/table">
            <a:tbl>
              <a:tblPr firstRow="1" bandRow="1">
                <a:tableStyleId>{E8B1032C-EA38-4F05-BA0D-38AFFFC7BED3}</a:tableStyleId>
              </a:tblPr>
              <a:tblGrid>
                <a:gridCol w="1722567">
                  <a:extLst>
                    <a:ext uri="{9D8B030D-6E8A-4147-A177-3AD203B41FA5}">
                      <a16:colId xmlns:a16="http://schemas.microsoft.com/office/drawing/2014/main" val="20000"/>
                    </a:ext>
                  </a:extLst>
                </a:gridCol>
                <a:gridCol w="1256234">
                  <a:extLst>
                    <a:ext uri="{9D8B030D-6E8A-4147-A177-3AD203B41FA5}">
                      <a16:colId xmlns:a16="http://schemas.microsoft.com/office/drawing/2014/main" val="20001"/>
                    </a:ext>
                  </a:extLst>
                </a:gridCol>
                <a:gridCol w="1260689">
                  <a:extLst>
                    <a:ext uri="{9D8B030D-6E8A-4147-A177-3AD203B41FA5}">
                      <a16:colId xmlns:a16="http://schemas.microsoft.com/office/drawing/2014/main" val="20002"/>
                    </a:ext>
                  </a:extLst>
                </a:gridCol>
                <a:gridCol w="1413163">
                  <a:extLst>
                    <a:ext uri="{9D8B030D-6E8A-4147-A177-3AD203B41FA5}">
                      <a16:colId xmlns:a16="http://schemas.microsoft.com/office/drawing/2014/main" val="20003"/>
                    </a:ext>
                  </a:extLst>
                </a:gridCol>
                <a:gridCol w="1413163">
                  <a:extLst>
                    <a:ext uri="{9D8B030D-6E8A-4147-A177-3AD203B41FA5}">
                      <a16:colId xmlns:a16="http://schemas.microsoft.com/office/drawing/2014/main" val="20004"/>
                    </a:ext>
                  </a:extLst>
                </a:gridCol>
                <a:gridCol w="1413163">
                  <a:extLst>
                    <a:ext uri="{9D8B030D-6E8A-4147-A177-3AD203B41FA5}">
                      <a16:colId xmlns:a16="http://schemas.microsoft.com/office/drawing/2014/main" val="20005"/>
                    </a:ext>
                  </a:extLst>
                </a:gridCol>
                <a:gridCol w="1413163">
                  <a:extLst>
                    <a:ext uri="{9D8B030D-6E8A-4147-A177-3AD203B41FA5}">
                      <a16:colId xmlns:a16="http://schemas.microsoft.com/office/drawing/2014/main" val="20006"/>
                    </a:ext>
                  </a:extLst>
                </a:gridCol>
                <a:gridCol w="1413163">
                  <a:extLst>
                    <a:ext uri="{9D8B030D-6E8A-4147-A177-3AD203B41FA5}">
                      <a16:colId xmlns:a16="http://schemas.microsoft.com/office/drawing/2014/main" val="20007"/>
                    </a:ext>
                  </a:extLst>
                </a:gridCol>
              </a:tblGrid>
              <a:tr h="5858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200" b="0" i="0" dirty="0">
                          <a:solidFill>
                            <a:schemeClr val="tx1"/>
                          </a:solidFill>
                          <a:latin typeface="PingFang SC" panose="020B0400000000000000" pitchFamily="34" charset="-122"/>
                          <a:ea typeface="PingFang SC" panose="020B0400000000000000" pitchFamily="34" charset="-122"/>
                        </a:rPr>
                        <a:t>孩子的</a:t>
                      </a:r>
                      <a:endParaRPr lang="en-US" altLang="zh-CN" sz="2200" b="0" i="0" dirty="0">
                        <a:solidFill>
                          <a:schemeClr val="tx1"/>
                        </a:solidFill>
                        <a:latin typeface="PingFang SC" panose="020B0400000000000000" pitchFamily="34" charset="-122"/>
                        <a:ea typeface="PingFang SC" panose="020B0400000000000000" pitchFamily="34" charset="-122"/>
                      </a:endParaRPr>
                    </a:p>
                    <a:p>
                      <a:pPr algn="ctr"/>
                      <a:r>
                        <a:rPr lang="zh-CN" altLang="en-US" sz="2200" b="0" i="0" dirty="0">
                          <a:solidFill>
                            <a:schemeClr val="tx1"/>
                          </a:solidFill>
                          <a:latin typeface="PingFang SC" panose="020B0400000000000000" pitchFamily="34" charset="-122"/>
                          <a:ea typeface="PingFang SC" panose="020B0400000000000000" pitchFamily="34" charset="-122"/>
                        </a:rPr>
                        <a:t>挑战任务</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第一天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第二天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第三天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第四天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第五天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第六天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第七天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0"/>
                  </a:ext>
                </a:extLst>
              </a:tr>
              <a:tr h="11065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200" b="0" i="0" dirty="0">
                          <a:latin typeface="PingFang SC" panose="020B0400000000000000" pitchFamily="34" charset="-122"/>
                          <a:ea typeface="PingFang SC" panose="020B0400000000000000" pitchFamily="34" charset="-122"/>
                        </a:rPr>
                        <a:t>下一周</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每天吃五种</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蔬菜</a:t>
                      </a:r>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1"/>
                  </a:ext>
                </a:extLst>
              </a:tr>
            </a:tbl>
          </a:graphicData>
        </a:graphic>
      </p:graphicFrame>
      <p:sp>
        <p:nvSpPr>
          <p:cNvPr id="14" name="文本框 13">
            <a:extLst>
              <a:ext uri="{FF2B5EF4-FFF2-40B4-BE49-F238E27FC236}">
                <a16:creationId xmlns:a16="http://schemas.microsoft.com/office/drawing/2014/main" id="{A57F730E-C056-9C4C-8AAE-C8F96BBD0919}"/>
              </a:ext>
            </a:extLst>
          </p:cNvPr>
          <p:cNvSpPr txBox="1"/>
          <p:nvPr/>
        </p:nvSpPr>
        <p:spPr>
          <a:xfrm>
            <a:off x="522514" y="4274609"/>
            <a:ext cx="11305305" cy="1754326"/>
          </a:xfrm>
          <a:prstGeom prst="rect">
            <a:avLst/>
          </a:prstGeom>
          <a:noFill/>
        </p:spPr>
        <p:txBody>
          <a:bodyPr wrap="square">
            <a:spAutoFit/>
          </a:bodyPr>
          <a:lstStyle/>
          <a:p>
            <a:pPr>
              <a:lnSpc>
                <a:spcPct val="150000"/>
              </a:lnSpc>
            </a:pPr>
            <a:r>
              <a:rPr kumimoji="1" lang="zh-CN" altLang="en-US" sz="2800" dirty="0">
                <a:solidFill>
                  <a:srgbClr val="00B050"/>
                </a:solidFill>
                <a:latin typeface="PingFang SC Medium" panose="020B0400000000000000" pitchFamily="34" charset="-122"/>
                <a:ea typeface="PingFang SC Medium" panose="020B0400000000000000" pitchFamily="34" charset="-122"/>
              </a:rPr>
              <a:t>挑战说明 </a:t>
            </a:r>
            <a:endParaRPr kumimoji="1" lang="en-US" altLang="zh-CN" sz="2800" dirty="0">
              <a:solidFill>
                <a:srgbClr val="00B050"/>
              </a:solidFill>
              <a:latin typeface="PingFang SC Medium" panose="020B0400000000000000" pitchFamily="34" charset="-122"/>
              <a:ea typeface="PingFang SC Medium" panose="020B0400000000000000" pitchFamily="34" charset="-122"/>
            </a:endParaRPr>
          </a:p>
          <a:p>
            <a:pPr marL="285750" indent="-285750">
              <a:buFont typeface="Arial" panose="020B0604020202020204" pitchFamily="34" charset="0"/>
              <a:buChar char="•"/>
            </a:pPr>
            <a:r>
              <a:rPr kumimoji="1" lang="zh-CN" altLang="en-US" sz="2200" dirty="0">
                <a:latin typeface="PingFang SC" panose="020B0400000000000000" pitchFamily="34" charset="-122"/>
                <a:ea typeface="PingFang SC" panose="020B0400000000000000" pitchFamily="34" charset="-122"/>
              </a:rPr>
              <a:t>同学们每天可以把吃过的蔬菜种类记录下来，比如某天吃到了</a:t>
            </a:r>
            <a:r>
              <a:rPr kumimoji="1" lang="en-US" altLang="zh-CN" sz="2200" dirty="0">
                <a:latin typeface="PingFang SC" panose="020B0400000000000000" pitchFamily="34" charset="-122"/>
                <a:ea typeface="PingFang SC" panose="020B0400000000000000" pitchFamily="34" charset="-122"/>
              </a:rPr>
              <a:t>3</a:t>
            </a:r>
            <a:r>
              <a:rPr kumimoji="1" lang="zh-CN" altLang="en-US" sz="2200" dirty="0">
                <a:latin typeface="PingFang SC" panose="020B0400000000000000" pitchFamily="34" charset="-122"/>
                <a:ea typeface="PingFang SC" panose="020B0400000000000000" pitchFamily="34" charset="-122"/>
              </a:rPr>
              <a:t>种蔬菜，就写下数字</a:t>
            </a:r>
            <a:r>
              <a:rPr kumimoji="1" lang="en-US" altLang="zh-CN" sz="2200" dirty="0">
                <a:latin typeface="PingFang SC" panose="020B0400000000000000" pitchFamily="34" charset="-122"/>
                <a:ea typeface="PingFang SC" panose="020B0400000000000000" pitchFamily="34" charset="-122"/>
              </a:rPr>
              <a:t>3</a:t>
            </a:r>
            <a:r>
              <a:rPr kumimoji="1" lang="zh-CN" altLang="en-US" sz="2200" dirty="0">
                <a:latin typeface="PingFang SC" panose="020B0400000000000000" pitchFamily="34" charset="-122"/>
                <a:ea typeface="PingFang SC" panose="020B0400000000000000" pitchFamily="34" charset="-122"/>
              </a:rPr>
              <a:t>，如果达到五种，这一天就挑战成功，同时注意蔬菜的颜色。</a:t>
            </a:r>
            <a:endParaRPr kumimoji="1" lang="en-US" altLang="zh-CN" sz="2200" dirty="0">
              <a:latin typeface="PingFang SC" panose="020B0400000000000000" pitchFamily="34" charset="-122"/>
              <a:ea typeface="PingFang SC" panose="020B0400000000000000" pitchFamily="34" charset="-122"/>
            </a:endParaRPr>
          </a:p>
          <a:p>
            <a:pPr marL="285750" indent="-285750">
              <a:buFont typeface="Arial" panose="020B0604020202020204" pitchFamily="34" charset="0"/>
              <a:buChar char="•"/>
            </a:pPr>
            <a:r>
              <a:rPr kumimoji="1" lang="zh-CN" altLang="en-US" sz="2200" dirty="0">
                <a:latin typeface="PingFang SC" panose="020B0400000000000000" pitchFamily="34" charset="-122"/>
                <a:ea typeface="PingFang SC" panose="020B0400000000000000" pitchFamily="34" charset="-122"/>
              </a:rPr>
              <a:t>比比看谁的挑战成功天数最多。请家长们给予支持。</a:t>
            </a:r>
            <a:endParaRPr lang="zh-CN" altLang="en-US" sz="2200"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939864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笔记本, 桌子, 站, 电脑&#10;&#10;描述已自动生成">
            <a:extLst>
              <a:ext uri="{FF2B5EF4-FFF2-40B4-BE49-F238E27FC236}">
                <a16:creationId xmlns:a16="http://schemas.microsoft.com/office/drawing/2014/main" id="{B0CB4FF6-C067-1E47-B67D-DD4C3C974DBA}"/>
              </a:ext>
            </a:extLst>
          </p:cNvPr>
          <p:cNvPicPr>
            <a:picLocks noChangeAspect="1"/>
          </p:cNvPicPr>
          <p:nvPr/>
        </p:nvPicPr>
        <p:blipFill>
          <a:blip r:embed="rId3"/>
          <a:stretch>
            <a:fillRect/>
          </a:stretch>
        </p:blipFill>
        <p:spPr>
          <a:xfrm>
            <a:off x="-52052" y="-18506"/>
            <a:ext cx="12296103" cy="6895011"/>
          </a:xfrm>
          <a:prstGeom prst="rect">
            <a:avLst/>
          </a:prstGeom>
        </p:spPr>
      </p:pic>
      <p:sp>
        <p:nvSpPr>
          <p:cNvPr id="4" name="文本框 3"/>
          <p:cNvSpPr txBox="1"/>
          <p:nvPr/>
        </p:nvSpPr>
        <p:spPr>
          <a:xfrm>
            <a:off x="407526" y="90996"/>
            <a:ext cx="1627369" cy="1569660"/>
          </a:xfrm>
          <a:prstGeom prst="rect">
            <a:avLst/>
          </a:prstGeom>
          <a:noFill/>
          <a:ln>
            <a:noFill/>
          </a:ln>
          <a:effectLst/>
        </p:spPr>
        <p:txBody>
          <a:bodyPr wrap="none" rtlCol="0">
            <a:spAutoFit/>
          </a:bodyPr>
          <a:lstStyle/>
          <a:p>
            <a:pPr defTabSz="866943"/>
            <a:r>
              <a:rPr kumimoji="1" lang="en-US" altLang="zh-CN" sz="9600" dirty="0">
                <a:solidFill>
                  <a:srgbClr val="FFFFFF"/>
                </a:solidFill>
                <a:latin typeface="微软雅黑" panose="020B0503020204020204" pitchFamily="34" charset="-122"/>
                <a:ea typeface="微软雅黑" panose="020B0503020204020204" pitchFamily="34" charset="-122"/>
              </a:rPr>
              <a:t>02</a:t>
            </a:r>
          </a:p>
        </p:txBody>
      </p:sp>
      <p:sp>
        <p:nvSpPr>
          <p:cNvPr id="5" name="文本框 4"/>
          <p:cNvSpPr txBox="1"/>
          <p:nvPr/>
        </p:nvSpPr>
        <p:spPr>
          <a:xfrm>
            <a:off x="943554" y="1908599"/>
            <a:ext cx="8689177" cy="1560235"/>
          </a:xfrm>
          <a:prstGeom prst="rect">
            <a:avLst/>
          </a:prstGeom>
          <a:noFill/>
        </p:spPr>
        <p:txBody>
          <a:bodyPr wrap="square" rtlCol="0">
            <a:spAutoFit/>
          </a:bodyPr>
          <a:lstStyle/>
          <a:p>
            <a:pPr defTabSz="866943">
              <a:lnSpc>
                <a:spcPct val="110000"/>
              </a:lnSpc>
            </a:pPr>
            <a:r>
              <a:rPr kumimoji="1" lang="zh-CN" altLang="en-US"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足量饮水</a:t>
            </a:r>
            <a:endParaRPr kumimoji="1" lang="en-US" altLang="zh-CN"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endParaRPr>
          </a:p>
          <a:p>
            <a:pPr defTabSz="866943">
              <a:lnSpc>
                <a:spcPct val="110000"/>
              </a:lnSpc>
            </a:pPr>
            <a:r>
              <a:rPr kumimoji="1" lang="zh-CN" altLang="en-US"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不喝</a:t>
            </a:r>
            <a:r>
              <a:rPr kumimoji="1" lang="en-US" altLang="zh-CN"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a:t>
            </a:r>
            <a:r>
              <a:rPr kumimoji="1" lang="zh-CN" altLang="en-US"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少喝含糖饮料</a:t>
            </a:r>
            <a:endParaRPr kumimoji="1" lang="zh-CN" altLang="en-US" sz="4400" b="1" dirty="0">
              <a:solidFill>
                <a:srgbClr val="00B050"/>
              </a:solidFill>
              <a:latin typeface="PingFang SC Semibold" panose="020B0400000000000000" pitchFamily="34" charset="-122"/>
              <a:ea typeface="PingFang SC Semibold" panose="020B0400000000000000" pitchFamily="34" charset="-122"/>
              <a:cs typeface="inpin heiti" panose="00000500000000000000" pitchFamily="2" charset="-122"/>
            </a:endParaRPr>
          </a:p>
        </p:txBody>
      </p:sp>
      <p:sp>
        <p:nvSpPr>
          <p:cNvPr id="7" name="Rectangle 1">
            <a:extLst>
              <a:ext uri="{FF2B5EF4-FFF2-40B4-BE49-F238E27FC236}">
                <a16:creationId xmlns:a16="http://schemas.microsoft.com/office/drawing/2014/main" id="{A2175205-E494-5D4D-A84E-C11597315CDA}"/>
              </a:ext>
            </a:extLst>
          </p:cNvPr>
          <p:cNvSpPr/>
          <p:nvPr/>
        </p:nvSpPr>
        <p:spPr>
          <a:xfrm>
            <a:off x="1420621" y="4169283"/>
            <a:ext cx="4288353" cy="1504579"/>
          </a:xfrm>
          <a:prstGeom prst="rect">
            <a:avLst/>
          </a:prstGeom>
          <a:noFill/>
        </p:spPr>
        <p:txBody>
          <a:bodyPr wrap="none" lIns="91440" tIns="45720" rIns="91440" bIns="45720">
            <a:spAutoFit/>
          </a:bodyPr>
          <a:lstStyle/>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含糖饮料能当水喝吗？</a:t>
            </a:r>
            <a:endParaRPr lang="en-US" altLang="zh-CN"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哪些是含糖饮料？</a:t>
            </a:r>
            <a:endParaRPr 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p:txBody>
      </p:sp>
      <p:sp>
        <p:nvSpPr>
          <p:cNvPr id="2" name="矩形 1">
            <a:extLst>
              <a:ext uri="{FF2B5EF4-FFF2-40B4-BE49-F238E27FC236}">
                <a16:creationId xmlns:a16="http://schemas.microsoft.com/office/drawing/2014/main" id="{C659A2C0-DDEB-7F4C-A80E-6A691C85FDA7}"/>
              </a:ext>
            </a:extLst>
          </p:cNvPr>
          <p:cNvSpPr/>
          <p:nvPr/>
        </p:nvSpPr>
        <p:spPr>
          <a:xfrm>
            <a:off x="1131758" y="4319788"/>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CB50AFC7-3A17-BC49-B4B5-A71A8192FD02}"/>
              </a:ext>
            </a:extLst>
          </p:cNvPr>
          <p:cNvSpPr/>
          <p:nvPr/>
        </p:nvSpPr>
        <p:spPr>
          <a:xfrm>
            <a:off x="1131758" y="5061703"/>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326229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形状 1">
            <a:extLst>
              <a:ext uri="{FF2B5EF4-FFF2-40B4-BE49-F238E27FC236}">
                <a16:creationId xmlns:a16="http://schemas.microsoft.com/office/drawing/2014/main" id="{51C34658-F947-78C6-E3C5-13D8C590338B}"/>
              </a:ext>
            </a:extLst>
          </p:cNvPr>
          <p:cNvSpPr/>
          <p:nvPr/>
        </p:nvSpPr>
        <p:spPr>
          <a:xfrm>
            <a:off x="1556951" y="2582562"/>
            <a:ext cx="9440563" cy="3299254"/>
          </a:xfrm>
          <a:custGeom>
            <a:avLst/>
            <a:gdLst>
              <a:gd name="connsiteX0" fmla="*/ 1507525 w 9440563"/>
              <a:gd name="connsiteY0" fmla="*/ 37070 h 3299254"/>
              <a:gd name="connsiteX1" fmla="*/ 0 w 9440563"/>
              <a:gd name="connsiteY1" fmla="*/ 37070 h 3299254"/>
              <a:gd name="connsiteX2" fmla="*/ 0 w 9440563"/>
              <a:gd name="connsiteY2" fmla="*/ 3299254 h 3299254"/>
              <a:gd name="connsiteX3" fmla="*/ 9440563 w 9440563"/>
              <a:gd name="connsiteY3" fmla="*/ 3299254 h 3299254"/>
              <a:gd name="connsiteX4" fmla="*/ 9440563 w 9440563"/>
              <a:gd name="connsiteY4" fmla="*/ 0 h 3299254"/>
              <a:gd name="connsiteX5" fmla="*/ 7500552 w 9440563"/>
              <a:gd name="connsiteY5" fmla="*/ 0 h 32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0563" h="3299254">
                <a:moveTo>
                  <a:pt x="1507525" y="37070"/>
                </a:moveTo>
                <a:lnTo>
                  <a:pt x="0" y="37070"/>
                </a:lnTo>
                <a:lnTo>
                  <a:pt x="0" y="3299254"/>
                </a:lnTo>
                <a:lnTo>
                  <a:pt x="9440563" y="3299254"/>
                </a:lnTo>
                <a:lnTo>
                  <a:pt x="9440563" y="0"/>
                </a:lnTo>
                <a:lnTo>
                  <a:pt x="7500552" y="0"/>
                </a:lnTo>
              </a:path>
            </a:pathLst>
          </a:custGeom>
          <a:solidFill>
            <a:srgbClr val="F8FFFA"/>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TextBox 19">
            <a:extLst>
              <a:ext uri="{FF2B5EF4-FFF2-40B4-BE49-F238E27FC236}">
                <a16:creationId xmlns:a16="http://schemas.microsoft.com/office/drawing/2014/main" id="{07E94835-C23E-7D49-A869-C4AA3B5D2C38}"/>
              </a:ext>
            </a:extLst>
          </p:cNvPr>
          <p:cNvSpPr txBox="1"/>
          <p:nvPr/>
        </p:nvSpPr>
        <p:spPr>
          <a:xfrm>
            <a:off x="3274106" y="1957252"/>
            <a:ext cx="6215404" cy="1018549"/>
          </a:xfrm>
          <a:prstGeom prst="rect">
            <a:avLst/>
          </a:prstGeom>
          <a:noFill/>
        </p:spPr>
        <p:txBody>
          <a:bodyPr wrap="square">
            <a:spAutoFit/>
          </a:bodyPr>
          <a:lstStyle/>
          <a:p>
            <a:pPr>
              <a:lnSpc>
                <a:spcPct val="150000"/>
              </a:lnSpc>
            </a:pPr>
            <a:r>
              <a:rPr lang="zh-CN" altLang="en-US" sz="2800" dirty="0">
                <a:latin typeface="PingFang SC Light" panose="020B0300000000000000" pitchFamily="34" charset="-122"/>
                <a:ea typeface="PingFang SC Light" panose="020B0300000000000000" pitchFamily="34" charset="-122"/>
              </a:rPr>
              <a:t>建议儿童每天饮水量约</a:t>
            </a:r>
            <a:r>
              <a:rPr lang="en-US" altLang="zh-CN" sz="4400" b="1" dirty="0">
                <a:solidFill>
                  <a:srgbClr val="00B050"/>
                </a:solidFill>
                <a:latin typeface="PingFang SC Semibold" panose="020B0400000000000000" pitchFamily="34" charset="-122"/>
                <a:ea typeface="PingFang SC Semibold" panose="020B0400000000000000" pitchFamily="34" charset="-122"/>
              </a:rPr>
              <a:t>1000</a:t>
            </a:r>
            <a:r>
              <a:rPr lang="fr-FR" altLang="zh-CN" sz="4400" b="1" dirty="0">
                <a:solidFill>
                  <a:srgbClr val="00B050"/>
                </a:solidFill>
                <a:latin typeface="PingFang SC Semibold" panose="020B0400000000000000" pitchFamily="34" charset="-122"/>
                <a:ea typeface="PingFang SC Semibold" panose="020B0400000000000000" pitchFamily="34" charset="-122"/>
              </a:rPr>
              <a:t>ml</a:t>
            </a:r>
            <a:endParaRPr lang="fr-FR" altLang="zh-CN" sz="2800" b="1" dirty="0">
              <a:solidFill>
                <a:srgbClr val="00B050"/>
              </a:solidFill>
              <a:latin typeface="PingFang SC Semibold" panose="020B0400000000000000" pitchFamily="34" charset="-122"/>
              <a:ea typeface="PingFang SC Semibold" panose="020B0400000000000000" pitchFamily="34" charset="-122"/>
            </a:endParaRPr>
          </a:p>
        </p:txBody>
      </p:sp>
      <p:grpSp>
        <p:nvGrpSpPr>
          <p:cNvPr id="36" name="组合 35">
            <a:extLst>
              <a:ext uri="{FF2B5EF4-FFF2-40B4-BE49-F238E27FC236}">
                <a16:creationId xmlns:a16="http://schemas.microsoft.com/office/drawing/2014/main" id="{F2954F81-6D54-BC4B-A0E4-F6A2173E31A7}"/>
              </a:ext>
            </a:extLst>
          </p:cNvPr>
          <p:cNvGrpSpPr/>
          <p:nvPr/>
        </p:nvGrpSpPr>
        <p:grpSpPr>
          <a:xfrm>
            <a:off x="2548099" y="3429001"/>
            <a:ext cx="952155" cy="1544826"/>
            <a:chOff x="1620079" y="4472609"/>
            <a:chExt cx="974034" cy="1321904"/>
          </a:xfrm>
        </p:grpSpPr>
        <p:sp>
          <p:nvSpPr>
            <p:cNvPr id="37" name="梯形 36">
              <a:extLst>
                <a:ext uri="{FF2B5EF4-FFF2-40B4-BE49-F238E27FC236}">
                  <a16:creationId xmlns:a16="http://schemas.microsoft.com/office/drawing/2014/main" id="{BF29C2F3-4725-644F-AA5B-B31EFEE55300}"/>
                </a:ext>
              </a:extLst>
            </p:cNvPr>
            <p:cNvSpPr/>
            <p:nvPr/>
          </p:nvSpPr>
          <p:spPr>
            <a:xfrm rot="10800000">
              <a:off x="1620079" y="4472609"/>
              <a:ext cx="974034" cy="1321904"/>
            </a:xfrm>
            <a:prstGeom prst="trapezoid">
              <a:avLst>
                <a:gd name="adj" fmla="val 1071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梯形 37">
              <a:extLst>
                <a:ext uri="{FF2B5EF4-FFF2-40B4-BE49-F238E27FC236}">
                  <a16:creationId xmlns:a16="http://schemas.microsoft.com/office/drawing/2014/main" id="{B46D57C9-7777-FF41-889D-B464076932F2}"/>
                </a:ext>
              </a:extLst>
            </p:cNvPr>
            <p:cNvSpPr/>
            <p:nvPr/>
          </p:nvSpPr>
          <p:spPr>
            <a:xfrm rot="10800000">
              <a:off x="1644649" y="4760843"/>
              <a:ext cx="923925" cy="1033670"/>
            </a:xfrm>
            <a:prstGeom prst="trapezoid">
              <a:avLst>
                <a:gd name="adj" fmla="val 830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9" name="组合 38">
            <a:extLst>
              <a:ext uri="{FF2B5EF4-FFF2-40B4-BE49-F238E27FC236}">
                <a16:creationId xmlns:a16="http://schemas.microsoft.com/office/drawing/2014/main" id="{EF6F5E21-FBEB-AB47-A1C5-3F9AC879CE98}"/>
              </a:ext>
            </a:extLst>
          </p:cNvPr>
          <p:cNvGrpSpPr/>
          <p:nvPr/>
        </p:nvGrpSpPr>
        <p:grpSpPr>
          <a:xfrm>
            <a:off x="4164432" y="3428999"/>
            <a:ext cx="952155" cy="1544826"/>
            <a:chOff x="1620079" y="4472609"/>
            <a:chExt cx="974034" cy="1321904"/>
          </a:xfrm>
        </p:grpSpPr>
        <p:sp>
          <p:nvSpPr>
            <p:cNvPr id="40" name="梯形 39">
              <a:extLst>
                <a:ext uri="{FF2B5EF4-FFF2-40B4-BE49-F238E27FC236}">
                  <a16:creationId xmlns:a16="http://schemas.microsoft.com/office/drawing/2014/main" id="{B3FCC04F-517B-2745-A12A-D3C2051FB9A3}"/>
                </a:ext>
              </a:extLst>
            </p:cNvPr>
            <p:cNvSpPr/>
            <p:nvPr/>
          </p:nvSpPr>
          <p:spPr>
            <a:xfrm rot="10800000">
              <a:off x="1620079" y="4472609"/>
              <a:ext cx="974034" cy="1321904"/>
            </a:xfrm>
            <a:prstGeom prst="trapezoid">
              <a:avLst>
                <a:gd name="adj" fmla="val 1071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梯形 40">
              <a:extLst>
                <a:ext uri="{FF2B5EF4-FFF2-40B4-BE49-F238E27FC236}">
                  <a16:creationId xmlns:a16="http://schemas.microsoft.com/office/drawing/2014/main" id="{376C4A81-1D9D-7247-A151-4F00EEB496C1}"/>
                </a:ext>
              </a:extLst>
            </p:cNvPr>
            <p:cNvSpPr/>
            <p:nvPr/>
          </p:nvSpPr>
          <p:spPr>
            <a:xfrm rot="10800000">
              <a:off x="1644649" y="4760843"/>
              <a:ext cx="923925" cy="1033670"/>
            </a:xfrm>
            <a:prstGeom prst="trapezoid">
              <a:avLst>
                <a:gd name="adj" fmla="val 830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2" name="组合 41">
            <a:extLst>
              <a:ext uri="{FF2B5EF4-FFF2-40B4-BE49-F238E27FC236}">
                <a16:creationId xmlns:a16="http://schemas.microsoft.com/office/drawing/2014/main" id="{93CADEB5-632C-824D-A9DD-CE399BAC9D74}"/>
              </a:ext>
            </a:extLst>
          </p:cNvPr>
          <p:cNvGrpSpPr/>
          <p:nvPr/>
        </p:nvGrpSpPr>
        <p:grpSpPr>
          <a:xfrm>
            <a:off x="5780765" y="3428999"/>
            <a:ext cx="952155" cy="1544826"/>
            <a:chOff x="1620079" y="4472609"/>
            <a:chExt cx="974034" cy="1321904"/>
          </a:xfrm>
        </p:grpSpPr>
        <p:sp>
          <p:nvSpPr>
            <p:cNvPr id="43" name="梯形 42">
              <a:extLst>
                <a:ext uri="{FF2B5EF4-FFF2-40B4-BE49-F238E27FC236}">
                  <a16:creationId xmlns:a16="http://schemas.microsoft.com/office/drawing/2014/main" id="{3809EB53-0E03-A145-8477-E2F5442E1646}"/>
                </a:ext>
              </a:extLst>
            </p:cNvPr>
            <p:cNvSpPr/>
            <p:nvPr/>
          </p:nvSpPr>
          <p:spPr>
            <a:xfrm rot="10800000">
              <a:off x="1620079" y="4472609"/>
              <a:ext cx="974034" cy="1321904"/>
            </a:xfrm>
            <a:prstGeom prst="trapezoid">
              <a:avLst>
                <a:gd name="adj" fmla="val 1071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梯形 43">
              <a:extLst>
                <a:ext uri="{FF2B5EF4-FFF2-40B4-BE49-F238E27FC236}">
                  <a16:creationId xmlns:a16="http://schemas.microsoft.com/office/drawing/2014/main" id="{69260A51-91DB-3F43-9813-DDBB8DC02F15}"/>
                </a:ext>
              </a:extLst>
            </p:cNvPr>
            <p:cNvSpPr/>
            <p:nvPr/>
          </p:nvSpPr>
          <p:spPr>
            <a:xfrm rot="10800000">
              <a:off x="1644649" y="4760843"/>
              <a:ext cx="923925" cy="1033670"/>
            </a:xfrm>
            <a:prstGeom prst="trapezoid">
              <a:avLst>
                <a:gd name="adj" fmla="val 830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5" name="组合 44">
            <a:extLst>
              <a:ext uri="{FF2B5EF4-FFF2-40B4-BE49-F238E27FC236}">
                <a16:creationId xmlns:a16="http://schemas.microsoft.com/office/drawing/2014/main" id="{93E676B9-2C9B-5D43-9B1D-923DEA02162A}"/>
              </a:ext>
            </a:extLst>
          </p:cNvPr>
          <p:cNvGrpSpPr/>
          <p:nvPr/>
        </p:nvGrpSpPr>
        <p:grpSpPr>
          <a:xfrm>
            <a:off x="7397098" y="3428999"/>
            <a:ext cx="952155" cy="1544826"/>
            <a:chOff x="1620079" y="4472609"/>
            <a:chExt cx="974034" cy="1321904"/>
          </a:xfrm>
        </p:grpSpPr>
        <p:sp>
          <p:nvSpPr>
            <p:cNvPr id="46" name="梯形 45">
              <a:extLst>
                <a:ext uri="{FF2B5EF4-FFF2-40B4-BE49-F238E27FC236}">
                  <a16:creationId xmlns:a16="http://schemas.microsoft.com/office/drawing/2014/main" id="{F06F01B2-4766-2D43-B3E9-4B0203D124F8}"/>
                </a:ext>
              </a:extLst>
            </p:cNvPr>
            <p:cNvSpPr/>
            <p:nvPr/>
          </p:nvSpPr>
          <p:spPr>
            <a:xfrm rot="10800000">
              <a:off x="1620079" y="4472609"/>
              <a:ext cx="974034" cy="1321904"/>
            </a:xfrm>
            <a:prstGeom prst="trapezoid">
              <a:avLst>
                <a:gd name="adj" fmla="val 1071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梯形 46">
              <a:extLst>
                <a:ext uri="{FF2B5EF4-FFF2-40B4-BE49-F238E27FC236}">
                  <a16:creationId xmlns:a16="http://schemas.microsoft.com/office/drawing/2014/main" id="{67E396E5-12EA-5243-9473-827F5E76256B}"/>
                </a:ext>
              </a:extLst>
            </p:cNvPr>
            <p:cNvSpPr/>
            <p:nvPr/>
          </p:nvSpPr>
          <p:spPr>
            <a:xfrm rot="10800000">
              <a:off x="1644649" y="4760843"/>
              <a:ext cx="923925" cy="1033670"/>
            </a:xfrm>
            <a:prstGeom prst="trapezoid">
              <a:avLst>
                <a:gd name="adj" fmla="val 830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8" name="组合 47">
            <a:extLst>
              <a:ext uri="{FF2B5EF4-FFF2-40B4-BE49-F238E27FC236}">
                <a16:creationId xmlns:a16="http://schemas.microsoft.com/office/drawing/2014/main" id="{29F41F0A-F983-A142-9B75-A9ABA9EEF7AF}"/>
              </a:ext>
            </a:extLst>
          </p:cNvPr>
          <p:cNvGrpSpPr/>
          <p:nvPr/>
        </p:nvGrpSpPr>
        <p:grpSpPr>
          <a:xfrm>
            <a:off x="9013432" y="3429000"/>
            <a:ext cx="952155" cy="1544826"/>
            <a:chOff x="1620079" y="4472609"/>
            <a:chExt cx="974034" cy="1321904"/>
          </a:xfrm>
        </p:grpSpPr>
        <p:sp>
          <p:nvSpPr>
            <p:cNvPr id="49" name="梯形 48">
              <a:extLst>
                <a:ext uri="{FF2B5EF4-FFF2-40B4-BE49-F238E27FC236}">
                  <a16:creationId xmlns:a16="http://schemas.microsoft.com/office/drawing/2014/main" id="{7867B09C-71CC-264C-913F-1B93F0CF4FE6}"/>
                </a:ext>
              </a:extLst>
            </p:cNvPr>
            <p:cNvSpPr/>
            <p:nvPr/>
          </p:nvSpPr>
          <p:spPr>
            <a:xfrm rot="10800000">
              <a:off x="1620079" y="4472609"/>
              <a:ext cx="974034" cy="1321904"/>
            </a:xfrm>
            <a:prstGeom prst="trapezoid">
              <a:avLst>
                <a:gd name="adj" fmla="val 1071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梯形 49">
              <a:extLst>
                <a:ext uri="{FF2B5EF4-FFF2-40B4-BE49-F238E27FC236}">
                  <a16:creationId xmlns:a16="http://schemas.microsoft.com/office/drawing/2014/main" id="{948A7094-92F0-6341-B2DB-EDADF2A17E32}"/>
                </a:ext>
              </a:extLst>
            </p:cNvPr>
            <p:cNvSpPr/>
            <p:nvPr/>
          </p:nvSpPr>
          <p:spPr>
            <a:xfrm rot="10800000">
              <a:off x="1644649" y="4760843"/>
              <a:ext cx="923925" cy="1033670"/>
            </a:xfrm>
            <a:prstGeom prst="trapezoid">
              <a:avLst>
                <a:gd name="adj" fmla="val 830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框 20">
            <a:extLst>
              <a:ext uri="{FF2B5EF4-FFF2-40B4-BE49-F238E27FC236}">
                <a16:creationId xmlns:a16="http://schemas.microsoft.com/office/drawing/2014/main" id="{7B47EC00-AFAE-066F-CC2C-C5D6A6F134CF}"/>
              </a:ext>
            </a:extLst>
          </p:cNvPr>
          <p:cNvSpPr txBox="1"/>
          <p:nvPr/>
        </p:nvSpPr>
        <p:spPr>
          <a:xfrm>
            <a:off x="2729037" y="4973826"/>
            <a:ext cx="629521" cy="646331"/>
          </a:xfrm>
          <a:prstGeom prst="rect">
            <a:avLst/>
          </a:prstGeom>
          <a:noFill/>
        </p:spPr>
        <p:txBody>
          <a:bodyPr wrap="square">
            <a:spAutoFit/>
          </a:bodyPr>
          <a:lstStyle/>
          <a:p>
            <a:pPr algn="ctr"/>
            <a:r>
              <a:rPr lang="en-US" altLang="zh-CN" b="1" dirty="0">
                <a:solidFill>
                  <a:schemeClr val="tx1">
                    <a:lumMod val="50000"/>
                    <a:lumOff val="50000"/>
                  </a:schemeClr>
                </a:solidFill>
                <a:latin typeface="PingFang SC Semibold" panose="020B0400000000000000" pitchFamily="34" charset="-122"/>
                <a:ea typeface="PingFang SC Semibold" panose="020B0400000000000000" pitchFamily="34" charset="-122"/>
              </a:rPr>
              <a:t>200</a:t>
            </a:r>
          </a:p>
          <a:p>
            <a:pPr algn="ctr"/>
            <a:r>
              <a:rPr lang="fr-FR" altLang="zh-CN" sz="1800" b="1" dirty="0">
                <a:solidFill>
                  <a:schemeClr val="tx1">
                    <a:lumMod val="50000"/>
                    <a:lumOff val="50000"/>
                  </a:schemeClr>
                </a:solidFill>
                <a:latin typeface="PingFang SC Semibold" panose="020B0400000000000000" pitchFamily="34" charset="-122"/>
                <a:ea typeface="PingFang SC Semibold" panose="020B0400000000000000" pitchFamily="34" charset="-122"/>
              </a:rPr>
              <a:t>ml</a:t>
            </a:r>
            <a:endParaRPr lang="zh-CN" altLang="en-US" dirty="0">
              <a:solidFill>
                <a:schemeClr val="tx1">
                  <a:lumMod val="50000"/>
                  <a:lumOff val="50000"/>
                </a:schemeClr>
              </a:solidFill>
            </a:endParaRPr>
          </a:p>
        </p:txBody>
      </p:sp>
      <p:sp>
        <p:nvSpPr>
          <p:cNvPr id="22" name="文本框 21">
            <a:extLst>
              <a:ext uri="{FF2B5EF4-FFF2-40B4-BE49-F238E27FC236}">
                <a16:creationId xmlns:a16="http://schemas.microsoft.com/office/drawing/2014/main" id="{E8E7216D-64CB-DF9E-8E91-CF83EB1AE93B}"/>
              </a:ext>
            </a:extLst>
          </p:cNvPr>
          <p:cNvSpPr txBox="1"/>
          <p:nvPr/>
        </p:nvSpPr>
        <p:spPr>
          <a:xfrm>
            <a:off x="4322772" y="4973826"/>
            <a:ext cx="629521" cy="646331"/>
          </a:xfrm>
          <a:prstGeom prst="rect">
            <a:avLst/>
          </a:prstGeom>
          <a:noFill/>
        </p:spPr>
        <p:txBody>
          <a:bodyPr wrap="square">
            <a:spAutoFit/>
          </a:bodyPr>
          <a:lstStyle/>
          <a:p>
            <a:pPr algn="ctr"/>
            <a:r>
              <a:rPr lang="en-US" altLang="zh-CN" b="1" dirty="0">
                <a:solidFill>
                  <a:schemeClr val="tx1">
                    <a:lumMod val="50000"/>
                    <a:lumOff val="50000"/>
                  </a:schemeClr>
                </a:solidFill>
                <a:latin typeface="PingFang SC Semibold" panose="020B0400000000000000" pitchFamily="34" charset="-122"/>
                <a:ea typeface="PingFang SC Semibold" panose="020B0400000000000000" pitchFamily="34" charset="-122"/>
              </a:rPr>
              <a:t>200</a:t>
            </a:r>
          </a:p>
          <a:p>
            <a:pPr algn="ctr"/>
            <a:r>
              <a:rPr lang="fr-FR" altLang="zh-CN" sz="1800" b="1" dirty="0">
                <a:solidFill>
                  <a:schemeClr val="tx1">
                    <a:lumMod val="50000"/>
                    <a:lumOff val="50000"/>
                  </a:schemeClr>
                </a:solidFill>
                <a:latin typeface="PingFang SC Semibold" panose="020B0400000000000000" pitchFamily="34" charset="-122"/>
                <a:ea typeface="PingFang SC Semibold" panose="020B0400000000000000" pitchFamily="34" charset="-122"/>
              </a:rPr>
              <a:t>ml</a:t>
            </a:r>
            <a:endParaRPr lang="zh-CN" altLang="en-US" dirty="0">
              <a:solidFill>
                <a:schemeClr val="tx1">
                  <a:lumMod val="50000"/>
                  <a:lumOff val="50000"/>
                </a:schemeClr>
              </a:solidFill>
            </a:endParaRPr>
          </a:p>
        </p:txBody>
      </p:sp>
      <p:sp>
        <p:nvSpPr>
          <p:cNvPr id="25" name="文本框 24">
            <a:extLst>
              <a:ext uri="{FF2B5EF4-FFF2-40B4-BE49-F238E27FC236}">
                <a16:creationId xmlns:a16="http://schemas.microsoft.com/office/drawing/2014/main" id="{1A59A6F7-7F0D-BF96-42EF-0A6D9D9317B5}"/>
              </a:ext>
            </a:extLst>
          </p:cNvPr>
          <p:cNvSpPr txBox="1"/>
          <p:nvPr/>
        </p:nvSpPr>
        <p:spPr>
          <a:xfrm>
            <a:off x="5939106" y="4973826"/>
            <a:ext cx="629521" cy="646331"/>
          </a:xfrm>
          <a:prstGeom prst="rect">
            <a:avLst/>
          </a:prstGeom>
          <a:noFill/>
        </p:spPr>
        <p:txBody>
          <a:bodyPr wrap="square">
            <a:spAutoFit/>
          </a:bodyPr>
          <a:lstStyle/>
          <a:p>
            <a:pPr algn="ctr"/>
            <a:r>
              <a:rPr lang="en-US" altLang="zh-CN" b="1" dirty="0">
                <a:solidFill>
                  <a:schemeClr val="tx1">
                    <a:lumMod val="50000"/>
                    <a:lumOff val="50000"/>
                  </a:schemeClr>
                </a:solidFill>
                <a:latin typeface="PingFang SC Semibold" panose="020B0400000000000000" pitchFamily="34" charset="-122"/>
                <a:ea typeface="PingFang SC Semibold" panose="020B0400000000000000" pitchFamily="34" charset="-122"/>
              </a:rPr>
              <a:t>200</a:t>
            </a:r>
          </a:p>
          <a:p>
            <a:pPr algn="ctr"/>
            <a:r>
              <a:rPr lang="fr-FR" altLang="zh-CN" sz="1800" b="1" dirty="0">
                <a:solidFill>
                  <a:schemeClr val="tx1">
                    <a:lumMod val="50000"/>
                    <a:lumOff val="50000"/>
                  </a:schemeClr>
                </a:solidFill>
                <a:latin typeface="PingFang SC Semibold" panose="020B0400000000000000" pitchFamily="34" charset="-122"/>
                <a:ea typeface="PingFang SC Semibold" panose="020B0400000000000000" pitchFamily="34" charset="-122"/>
              </a:rPr>
              <a:t>ml</a:t>
            </a:r>
            <a:endParaRPr lang="zh-CN" altLang="en-US" dirty="0">
              <a:solidFill>
                <a:schemeClr val="tx1">
                  <a:lumMod val="50000"/>
                  <a:lumOff val="50000"/>
                </a:schemeClr>
              </a:solidFill>
            </a:endParaRPr>
          </a:p>
        </p:txBody>
      </p:sp>
      <p:sp>
        <p:nvSpPr>
          <p:cNvPr id="26" name="文本框 25">
            <a:extLst>
              <a:ext uri="{FF2B5EF4-FFF2-40B4-BE49-F238E27FC236}">
                <a16:creationId xmlns:a16="http://schemas.microsoft.com/office/drawing/2014/main" id="{A8AC0861-6845-39D6-61AD-56589039AB3D}"/>
              </a:ext>
            </a:extLst>
          </p:cNvPr>
          <p:cNvSpPr txBox="1"/>
          <p:nvPr/>
        </p:nvSpPr>
        <p:spPr>
          <a:xfrm>
            <a:off x="7531422" y="4973826"/>
            <a:ext cx="629521" cy="646331"/>
          </a:xfrm>
          <a:prstGeom prst="rect">
            <a:avLst/>
          </a:prstGeom>
          <a:noFill/>
        </p:spPr>
        <p:txBody>
          <a:bodyPr wrap="square">
            <a:spAutoFit/>
          </a:bodyPr>
          <a:lstStyle/>
          <a:p>
            <a:pPr algn="ctr"/>
            <a:r>
              <a:rPr lang="en-US" altLang="zh-CN" b="1" dirty="0">
                <a:solidFill>
                  <a:schemeClr val="tx1">
                    <a:lumMod val="50000"/>
                    <a:lumOff val="50000"/>
                  </a:schemeClr>
                </a:solidFill>
                <a:latin typeface="PingFang SC Semibold" panose="020B0400000000000000" pitchFamily="34" charset="-122"/>
                <a:ea typeface="PingFang SC Semibold" panose="020B0400000000000000" pitchFamily="34" charset="-122"/>
              </a:rPr>
              <a:t>200</a:t>
            </a:r>
          </a:p>
          <a:p>
            <a:pPr algn="ctr"/>
            <a:r>
              <a:rPr lang="fr-FR" altLang="zh-CN" sz="1800" b="1" dirty="0">
                <a:solidFill>
                  <a:schemeClr val="tx1">
                    <a:lumMod val="50000"/>
                    <a:lumOff val="50000"/>
                  </a:schemeClr>
                </a:solidFill>
                <a:latin typeface="PingFang SC Semibold" panose="020B0400000000000000" pitchFamily="34" charset="-122"/>
                <a:ea typeface="PingFang SC Semibold" panose="020B0400000000000000" pitchFamily="34" charset="-122"/>
              </a:rPr>
              <a:t>ml</a:t>
            </a:r>
            <a:endParaRPr lang="zh-CN" altLang="en-US" dirty="0">
              <a:solidFill>
                <a:schemeClr val="tx1">
                  <a:lumMod val="50000"/>
                  <a:lumOff val="50000"/>
                </a:schemeClr>
              </a:solidFill>
            </a:endParaRPr>
          </a:p>
        </p:txBody>
      </p:sp>
      <p:sp>
        <p:nvSpPr>
          <p:cNvPr id="27" name="文本框 26">
            <a:extLst>
              <a:ext uri="{FF2B5EF4-FFF2-40B4-BE49-F238E27FC236}">
                <a16:creationId xmlns:a16="http://schemas.microsoft.com/office/drawing/2014/main" id="{8015B739-5853-2306-4729-AEC3A0BB7A48}"/>
              </a:ext>
            </a:extLst>
          </p:cNvPr>
          <p:cNvSpPr txBox="1"/>
          <p:nvPr/>
        </p:nvSpPr>
        <p:spPr>
          <a:xfrm>
            <a:off x="9174275" y="4973826"/>
            <a:ext cx="629521" cy="646331"/>
          </a:xfrm>
          <a:prstGeom prst="rect">
            <a:avLst/>
          </a:prstGeom>
          <a:noFill/>
        </p:spPr>
        <p:txBody>
          <a:bodyPr wrap="square">
            <a:spAutoFit/>
          </a:bodyPr>
          <a:lstStyle/>
          <a:p>
            <a:pPr algn="ctr"/>
            <a:r>
              <a:rPr lang="en-US" altLang="zh-CN" b="1" dirty="0">
                <a:solidFill>
                  <a:schemeClr val="tx1">
                    <a:lumMod val="50000"/>
                    <a:lumOff val="50000"/>
                  </a:schemeClr>
                </a:solidFill>
                <a:latin typeface="PingFang SC Semibold" panose="020B0400000000000000" pitchFamily="34" charset="-122"/>
                <a:ea typeface="PingFang SC Semibold" panose="020B0400000000000000" pitchFamily="34" charset="-122"/>
              </a:rPr>
              <a:t>200</a:t>
            </a:r>
          </a:p>
          <a:p>
            <a:pPr algn="ctr"/>
            <a:r>
              <a:rPr lang="fr-FR" altLang="zh-CN" sz="1800" b="1" dirty="0">
                <a:solidFill>
                  <a:schemeClr val="tx1">
                    <a:lumMod val="50000"/>
                    <a:lumOff val="50000"/>
                  </a:schemeClr>
                </a:solidFill>
                <a:latin typeface="PingFang SC Semibold" panose="020B0400000000000000" pitchFamily="34" charset="-122"/>
                <a:ea typeface="PingFang SC Semibold" panose="020B0400000000000000" pitchFamily="34" charset="-122"/>
              </a:rPr>
              <a:t>ml</a:t>
            </a:r>
            <a:endParaRPr lang="zh-CN" altLang="en-US" dirty="0">
              <a:solidFill>
                <a:schemeClr val="tx1">
                  <a:lumMod val="50000"/>
                  <a:lumOff val="50000"/>
                </a:schemeClr>
              </a:solidFill>
            </a:endParaRPr>
          </a:p>
        </p:txBody>
      </p:sp>
      <p:sp>
        <p:nvSpPr>
          <p:cNvPr id="28" name="文本框 26">
            <a:extLst>
              <a:ext uri="{FF2B5EF4-FFF2-40B4-BE49-F238E27FC236}">
                <a16:creationId xmlns:a16="http://schemas.microsoft.com/office/drawing/2014/main" id="{232BA5AA-2F46-D0D9-9171-E6F554722396}"/>
              </a:ext>
            </a:extLst>
          </p:cNvPr>
          <p:cNvSpPr txBox="1"/>
          <p:nvPr/>
        </p:nvSpPr>
        <p:spPr>
          <a:xfrm>
            <a:off x="425609" y="636556"/>
            <a:ext cx="8884645"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每日</a:t>
            </a:r>
            <a:r>
              <a:rPr kumimoji="1" lang="zh-CN" altLang="en-US" sz="4400" b="1" dirty="0">
                <a:latin typeface="PingFang SC Semibold" panose="020B0400000000000000" pitchFamily="34" charset="-122"/>
                <a:ea typeface="PingFang SC Semibold" panose="020B0400000000000000" pitchFamily="34" charset="-122"/>
              </a:rPr>
              <a:t>建议</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饮水量</a:t>
            </a:r>
            <a:r>
              <a:rPr kumimoji="1" lang="zh-CN" altLang="en-US" sz="4400" b="1" dirty="0">
                <a:latin typeface="PingFang SC Semibold" panose="020B0400000000000000" pitchFamily="34" charset="-122"/>
                <a:ea typeface="PingFang SC Semibold" panose="020B0400000000000000" pitchFamily="34" charset="-122"/>
              </a:rPr>
              <a:t>是多少呢？</a:t>
            </a:r>
            <a:endParaRPr kumimoji="1" lang="en-US" altLang="zh-CN" sz="4400" b="1" dirty="0">
              <a:latin typeface="PingFang SC Semibold" panose="020B0400000000000000" pitchFamily="34" charset="-122"/>
              <a:ea typeface="PingFang SC Semibold" panose="020B0400000000000000" pitchFamily="34" charset="-122"/>
            </a:endParaRPr>
          </a:p>
        </p:txBody>
      </p:sp>
    </p:spTree>
    <p:extLst>
      <p:ext uri="{BB962C8B-B14F-4D97-AF65-F5344CB8AC3E}">
        <p14:creationId xmlns:p14="http://schemas.microsoft.com/office/powerpoint/2010/main" val="783302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856E42-8F0C-CC4B-8303-AB0FDA2BA9B4}"/>
              </a:ext>
            </a:extLst>
          </p:cNvPr>
          <p:cNvSpPr txBox="1"/>
          <p:nvPr/>
        </p:nvSpPr>
        <p:spPr>
          <a:xfrm>
            <a:off x="570015" y="955128"/>
            <a:ext cx="4696487"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如何识别</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含糖饮料？</a:t>
            </a:r>
          </a:p>
        </p:txBody>
      </p:sp>
      <p:sp>
        <p:nvSpPr>
          <p:cNvPr id="5" name="Title 6">
            <a:extLst>
              <a:ext uri="{FF2B5EF4-FFF2-40B4-BE49-F238E27FC236}">
                <a16:creationId xmlns:a16="http://schemas.microsoft.com/office/drawing/2014/main" id="{9FBA24D5-3A75-1942-BC54-EB19C8E0C1D8}"/>
              </a:ext>
            </a:extLst>
          </p:cNvPr>
          <p:cNvSpPr txBox="1"/>
          <p:nvPr>
            <p:custDataLst>
              <p:tags r:id="rId1"/>
            </p:custDataLst>
          </p:nvPr>
        </p:nvSpPr>
        <p:spPr>
          <a:xfrm>
            <a:off x="570015" y="2569023"/>
            <a:ext cx="5882244" cy="3028022"/>
          </a:xfrm>
          <a:prstGeom prst="rect">
            <a:avLst/>
          </a:prstGeom>
          <a:noFill/>
          <a:ln w="3175">
            <a:noFill/>
            <a:prstDash val="dash"/>
          </a:ln>
        </p:spPr>
        <p:txBody>
          <a:bodyPr wrap="square" lIns="66968" tIns="26787" rIns="66968" bIns="26787"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lvl="0" indent="-342900" algn="just" fontAlgn="ctr">
              <a:lnSpc>
                <a:spcPct val="150000"/>
              </a:lnSpc>
              <a:spcBef>
                <a:spcPts val="0"/>
              </a:spcBef>
              <a:spcAft>
                <a:spcPts val="800"/>
              </a:spcAft>
              <a:buSzPct val="100000"/>
              <a:buFont typeface="Wingdings" pitchFamily="2" charset="2"/>
              <a:buChar char="p"/>
            </a:pPr>
            <a:r>
              <a:rPr lang="zh-CN" altLang="en-US"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rPr>
              <a:t>读营养标签，配料表是关键</a:t>
            </a:r>
            <a:endParaRPr lang="en-US" altLang="zh-CN"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endParaRPr>
          </a:p>
          <a:p>
            <a:pPr marL="342900" lvl="0" indent="-342900" algn="just" fontAlgn="ctr">
              <a:lnSpc>
                <a:spcPct val="150000"/>
              </a:lnSpc>
              <a:spcBef>
                <a:spcPts val="0"/>
              </a:spcBef>
              <a:spcAft>
                <a:spcPts val="800"/>
              </a:spcAft>
              <a:buSzPct val="100000"/>
              <a:buFont typeface="Wingdings" pitchFamily="2" charset="2"/>
              <a:buChar char="p"/>
            </a:pPr>
            <a:r>
              <a:rPr lang="zh-CN" altLang="en-US"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rPr>
              <a:t>找配料表中是否含有糖，如白砂糖、果葡糖浆、蜂蜜、糖浆等</a:t>
            </a:r>
            <a:endParaRPr lang="en-US" altLang="zh-CN"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endParaRPr>
          </a:p>
          <a:p>
            <a:pPr marL="342900" lvl="0" indent="-342900" algn="just" fontAlgn="ctr">
              <a:lnSpc>
                <a:spcPct val="150000"/>
              </a:lnSpc>
              <a:spcBef>
                <a:spcPts val="0"/>
              </a:spcBef>
              <a:spcAft>
                <a:spcPts val="800"/>
              </a:spcAft>
              <a:buSzPct val="100000"/>
              <a:buFont typeface="Wingdings" pitchFamily="2" charset="2"/>
              <a:buChar char="p"/>
            </a:pPr>
            <a:r>
              <a:rPr lang="zh-CN" altLang="en-US"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rPr>
              <a:t>或者营养成分表中有碳水化合物</a:t>
            </a:r>
            <a:endParaRPr lang="zh-CN" altLang="en-US" sz="2800" spc="18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endParaRPr>
          </a:p>
        </p:txBody>
      </p:sp>
      <p:pic>
        <p:nvPicPr>
          <p:cNvPr id="10" name="内容占位符 3">
            <a:extLst>
              <a:ext uri="{FF2B5EF4-FFF2-40B4-BE49-F238E27FC236}">
                <a16:creationId xmlns:a16="http://schemas.microsoft.com/office/drawing/2014/main" id="{13BCA65C-83B1-DF44-8CFE-A3D13ECD4DCE}"/>
              </a:ext>
            </a:extLst>
          </p:cNvPr>
          <p:cNvPicPr>
            <a:picLocks noChangeAspect="1"/>
          </p:cNvPicPr>
          <p:nvPr/>
        </p:nvPicPr>
        <p:blipFill rotWithShape="1">
          <a:blip r:embed="rId3"/>
          <a:srcRect r="23129"/>
          <a:stretch/>
        </p:blipFill>
        <p:spPr>
          <a:xfrm>
            <a:off x="7130333" y="1324303"/>
            <a:ext cx="5061667" cy="4936876"/>
          </a:xfrm>
          <a:prstGeom prst="rect">
            <a:avLst/>
          </a:prstGeom>
        </p:spPr>
      </p:pic>
    </p:spTree>
    <p:extLst>
      <p:ext uri="{BB962C8B-B14F-4D97-AF65-F5344CB8AC3E}">
        <p14:creationId xmlns:p14="http://schemas.microsoft.com/office/powerpoint/2010/main" val="201630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856E42-8F0C-CC4B-8303-AB0FDA2BA9B4}"/>
              </a:ext>
            </a:extLst>
          </p:cNvPr>
          <p:cNvSpPr txBox="1"/>
          <p:nvPr/>
        </p:nvSpPr>
        <p:spPr>
          <a:xfrm>
            <a:off x="5907545" y="1210654"/>
            <a:ext cx="3670319" cy="769441"/>
          </a:xfrm>
          <a:prstGeom prst="rect">
            <a:avLst/>
          </a:prstGeom>
          <a:noFill/>
        </p:spPr>
        <p:txBody>
          <a:bodyPr wrap="square" rtlCol="0">
            <a:spAutoFit/>
          </a:bodyPr>
          <a:lstStyle/>
          <a:p>
            <a:r>
              <a:rPr kumimoji="1" lang="zh-CN" altLang="en-US" sz="4400" b="1" dirty="0">
                <a:solidFill>
                  <a:srgbClr val="00B04F"/>
                </a:solidFill>
                <a:latin typeface="PingFang SC Semibold" panose="020B0400000000000000" pitchFamily="34" charset="-122"/>
                <a:ea typeface="PingFang SC Semibold" panose="020B0400000000000000" pitchFamily="34" charset="-122"/>
              </a:rPr>
              <a:t>营养</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标签</a:t>
            </a:r>
          </a:p>
        </p:txBody>
      </p:sp>
      <p:sp>
        <p:nvSpPr>
          <p:cNvPr id="5" name="Title 6">
            <a:extLst>
              <a:ext uri="{FF2B5EF4-FFF2-40B4-BE49-F238E27FC236}">
                <a16:creationId xmlns:a16="http://schemas.microsoft.com/office/drawing/2014/main" id="{9FBA24D5-3A75-1942-BC54-EB19C8E0C1D8}"/>
              </a:ext>
            </a:extLst>
          </p:cNvPr>
          <p:cNvSpPr txBox="1"/>
          <p:nvPr>
            <p:custDataLst>
              <p:tags r:id="rId1"/>
            </p:custDataLst>
          </p:nvPr>
        </p:nvSpPr>
        <p:spPr>
          <a:xfrm>
            <a:off x="5930045" y="2053711"/>
            <a:ext cx="6020218" cy="3028022"/>
          </a:xfrm>
          <a:prstGeom prst="rect">
            <a:avLst/>
          </a:prstGeom>
          <a:noFill/>
          <a:ln w="3175">
            <a:noFill/>
            <a:prstDash val="dash"/>
          </a:ln>
        </p:spPr>
        <p:txBody>
          <a:bodyPr wrap="square" lIns="66968" tIns="26787" rIns="66968" bIns="26787"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lvl="0" indent="-342900" algn="just" fontAlgn="ctr">
              <a:lnSpc>
                <a:spcPct val="150000"/>
              </a:lnSpc>
              <a:spcBef>
                <a:spcPts val="0"/>
              </a:spcBef>
              <a:spcAft>
                <a:spcPts val="800"/>
              </a:spcAft>
              <a:buSzPct val="100000"/>
              <a:buFont typeface="Wingdings" pitchFamily="2" charset="2"/>
              <a:buChar char="p"/>
            </a:pPr>
            <a:r>
              <a:rPr lang="zh-CN" altLang="en-US"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rPr>
              <a:t>指食品标签上向消费者提供食品营养成分信息和特性的说明，包括：</a:t>
            </a:r>
            <a:endParaRPr lang="en-US" altLang="zh-CN" sz="2800" spc="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endParaRPr>
          </a:p>
          <a:p>
            <a:pPr marL="685800" lvl="1" indent="-330200" fontAlgn="ctr">
              <a:lnSpc>
                <a:spcPct val="150000"/>
              </a:lnSpc>
              <a:spcAft>
                <a:spcPts val="800"/>
              </a:spcAft>
              <a:buSzPct val="100000"/>
              <a:buFont typeface="Arial" panose="020B0604020202020204" pitchFamily="34" charset="0"/>
              <a:buChar char="○"/>
            </a:pPr>
            <a:r>
              <a:rPr lang="zh-CN" altLang="en-US" sz="22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charset="-122"/>
              </a:rPr>
              <a:t>营养成分表</a:t>
            </a:r>
          </a:p>
          <a:p>
            <a:pPr marL="685800" lvl="1" indent="-330200" fontAlgn="ctr">
              <a:lnSpc>
                <a:spcPct val="150000"/>
              </a:lnSpc>
              <a:spcAft>
                <a:spcPts val="800"/>
              </a:spcAft>
              <a:buSzPct val="100000"/>
              <a:buFont typeface="Arial" panose="020B0604020202020204" pitchFamily="34" charset="0"/>
              <a:buChar char="○"/>
            </a:pPr>
            <a:r>
              <a:rPr lang="zh-CN" altLang="en-US" sz="22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charset="-122"/>
              </a:rPr>
              <a:t>营养声称</a:t>
            </a:r>
            <a:endParaRPr lang="en-US" altLang="zh-CN" sz="22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charset="-122"/>
            </a:endParaRPr>
          </a:p>
          <a:p>
            <a:pPr marL="685800" lvl="1" indent="-330200" fontAlgn="ctr">
              <a:lnSpc>
                <a:spcPct val="150000"/>
              </a:lnSpc>
              <a:spcAft>
                <a:spcPts val="800"/>
              </a:spcAft>
              <a:buSzPct val="100000"/>
              <a:buFont typeface="Arial" panose="020B0604020202020204" pitchFamily="34" charset="0"/>
              <a:buChar char="○"/>
            </a:pPr>
            <a:r>
              <a:rPr lang="zh-CN" altLang="en-US" sz="22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pitchFamily="34" charset="-122"/>
                <a:sym typeface="+mn-ea"/>
              </a:rPr>
              <a:t>营养成分功能声称</a:t>
            </a:r>
          </a:p>
          <a:p>
            <a:pPr marL="342900" lvl="0" indent="-342900" algn="just" fontAlgn="ctr">
              <a:lnSpc>
                <a:spcPct val="150000"/>
              </a:lnSpc>
              <a:spcBef>
                <a:spcPts val="0"/>
              </a:spcBef>
              <a:spcAft>
                <a:spcPts val="800"/>
              </a:spcAft>
              <a:buSzPct val="100000"/>
              <a:buFont typeface="Wingdings" pitchFamily="2" charset="2"/>
              <a:buChar char="p"/>
            </a:pPr>
            <a:r>
              <a:rPr lang="zh-CN" altLang="en-US" sz="2800" spc="180" dirty="0">
                <a:ln w="3175">
                  <a:noFill/>
                  <a:prstDash val="dash"/>
                </a:ln>
                <a:latin typeface="PingFang SC" panose="020B0400000000000000" pitchFamily="34" charset="-122"/>
                <a:ea typeface="PingFang SC" panose="020B0400000000000000" pitchFamily="34" charset="-122"/>
                <a:cs typeface="微软雅黑" panose="020B0503020204020204" pitchFamily="34" charset="-122"/>
                <a:sym typeface="+mn-ea"/>
              </a:rPr>
              <a:t>营养标签是食品标签的一部分</a:t>
            </a:r>
          </a:p>
        </p:txBody>
      </p:sp>
      <p:pic>
        <p:nvPicPr>
          <p:cNvPr id="8" name="图片 7" descr="文本&#10;&#10;中度可信度描述已自动生成">
            <a:extLst>
              <a:ext uri="{FF2B5EF4-FFF2-40B4-BE49-F238E27FC236}">
                <a16:creationId xmlns:a16="http://schemas.microsoft.com/office/drawing/2014/main" id="{254E00D1-6D89-8640-9D51-C78641F9C2EB}"/>
              </a:ext>
            </a:extLst>
          </p:cNvPr>
          <p:cNvPicPr>
            <a:picLocks noChangeAspect="1"/>
          </p:cNvPicPr>
          <p:nvPr/>
        </p:nvPicPr>
        <p:blipFill rotWithShape="1">
          <a:blip r:embed="rId3"/>
          <a:srcRect t="13522"/>
          <a:stretch/>
        </p:blipFill>
        <p:spPr>
          <a:xfrm>
            <a:off x="0" y="1284270"/>
            <a:ext cx="5778149" cy="4880047"/>
          </a:xfrm>
          <a:prstGeom prst="rect">
            <a:avLst/>
          </a:prstGeom>
        </p:spPr>
      </p:pic>
      <p:sp>
        <p:nvSpPr>
          <p:cNvPr id="6" name="TextBox 5">
            <a:extLst>
              <a:ext uri="{FF2B5EF4-FFF2-40B4-BE49-F238E27FC236}">
                <a16:creationId xmlns:a16="http://schemas.microsoft.com/office/drawing/2014/main" id="{5E18874E-DA77-4490-BC29-0EB15D9FF5C3}"/>
              </a:ext>
            </a:extLst>
          </p:cNvPr>
          <p:cNvSpPr txBox="1"/>
          <p:nvPr/>
        </p:nvSpPr>
        <p:spPr>
          <a:xfrm>
            <a:off x="4045745" y="2698371"/>
            <a:ext cx="1480147" cy="1025922"/>
          </a:xfrm>
          <a:prstGeom prst="rect">
            <a:avLst/>
          </a:prstGeom>
          <a:solidFill>
            <a:schemeClr val="bg1"/>
          </a:solidFill>
        </p:spPr>
        <p:txBody>
          <a:bodyPr wrap="square" lIns="0" tIns="0" rIns="0" bIns="0">
            <a:noAutofit/>
          </a:bodyPr>
          <a:lstStyle/>
          <a:p>
            <a:pPr marL="355600" lvl="1" algn="ctr" fontAlgn="ctr">
              <a:spcAft>
                <a:spcPts val="800"/>
              </a:spcAft>
              <a:buSzPct val="100000"/>
            </a:pPr>
            <a:r>
              <a:rPr lang="zh-CN" altLang="en-US" sz="16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charset="-122"/>
              </a:rPr>
              <a:t>营养</a:t>
            </a:r>
            <a:endParaRPr lang="en-US" altLang="zh-CN" sz="16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charset="-122"/>
            </a:endParaRPr>
          </a:p>
          <a:p>
            <a:pPr marL="355600" lvl="1" algn="ctr" fontAlgn="ctr">
              <a:lnSpc>
                <a:spcPct val="150000"/>
              </a:lnSpc>
              <a:spcAft>
                <a:spcPts val="800"/>
              </a:spcAft>
              <a:buSzPct val="100000"/>
            </a:pPr>
            <a:r>
              <a:rPr lang="zh-CN" altLang="en-US" sz="1600" spc="200" dirty="0">
                <a:ln w="3175">
                  <a:noFill/>
                  <a:prstDash val="dash"/>
                </a:ln>
                <a:solidFill>
                  <a:schemeClr val="dk1">
                    <a:lumMod val="75000"/>
                    <a:lumOff val="25000"/>
                  </a:schemeClr>
                </a:solidFill>
                <a:latin typeface="PingFang SC" panose="020B0400000000000000" pitchFamily="34" charset="-122"/>
                <a:ea typeface="PingFang SC" panose="020B0400000000000000" pitchFamily="34" charset="-122"/>
                <a:cs typeface="微软雅黑" panose="020B0503020204020204" charset="-122"/>
              </a:rPr>
              <a:t>成分表</a:t>
            </a:r>
          </a:p>
        </p:txBody>
      </p:sp>
    </p:spTree>
    <p:extLst>
      <p:ext uri="{BB962C8B-B14F-4D97-AF65-F5344CB8AC3E}">
        <p14:creationId xmlns:p14="http://schemas.microsoft.com/office/powerpoint/2010/main" val="293394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E6449CD2-A102-DA41-ACEA-545FD831DA05}"/>
              </a:ext>
            </a:extLst>
          </p:cNvPr>
          <p:cNvSpPr txBox="1"/>
          <p:nvPr/>
        </p:nvSpPr>
        <p:spPr>
          <a:xfrm>
            <a:off x="585370" y="787350"/>
            <a:ext cx="3670319" cy="769441"/>
          </a:xfrm>
          <a:prstGeom prst="rect">
            <a:avLst/>
          </a:prstGeom>
          <a:noFill/>
        </p:spPr>
        <p:txBody>
          <a:bodyPr wrap="square" rtlCol="0">
            <a:spAutoFit/>
          </a:bodyPr>
          <a:lstStyle/>
          <a:p>
            <a:r>
              <a:rPr kumimoji="1" lang="zh-CN" altLang="en-US" sz="4400" b="1" dirty="0">
                <a:solidFill>
                  <a:srgbClr val="00B04F"/>
                </a:solidFill>
                <a:latin typeface="PingFang SC Semibold" panose="020B0400000000000000" pitchFamily="34" charset="-122"/>
                <a:ea typeface="PingFang SC Semibold" panose="020B0400000000000000" pitchFamily="34" charset="-122"/>
              </a:rPr>
              <a:t>营养</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标签</a:t>
            </a:r>
          </a:p>
        </p:txBody>
      </p:sp>
      <p:pic>
        <p:nvPicPr>
          <p:cNvPr id="9" name="图片 8" descr="文本&#10;&#10;中度可信度描述已自动生成">
            <a:extLst>
              <a:ext uri="{FF2B5EF4-FFF2-40B4-BE49-F238E27FC236}">
                <a16:creationId xmlns:a16="http://schemas.microsoft.com/office/drawing/2014/main" id="{2ACC3D5F-74AD-BF43-9F61-E107017274A6}"/>
              </a:ext>
            </a:extLst>
          </p:cNvPr>
          <p:cNvPicPr>
            <a:picLocks noChangeAspect="1"/>
          </p:cNvPicPr>
          <p:nvPr/>
        </p:nvPicPr>
        <p:blipFill>
          <a:blip r:embed="rId4"/>
          <a:stretch>
            <a:fillRect/>
          </a:stretch>
        </p:blipFill>
        <p:spPr>
          <a:xfrm>
            <a:off x="3541850" y="1677208"/>
            <a:ext cx="3501921" cy="4337405"/>
          </a:xfrm>
          <a:prstGeom prst="rect">
            <a:avLst/>
          </a:prstGeom>
        </p:spPr>
      </p:pic>
      <p:sp>
        <p:nvSpPr>
          <p:cNvPr id="15" name="文本框 14">
            <a:extLst>
              <a:ext uri="{FF2B5EF4-FFF2-40B4-BE49-F238E27FC236}">
                <a16:creationId xmlns:a16="http://schemas.microsoft.com/office/drawing/2014/main" id="{89849BD8-41B4-CE42-AE75-55B6AC8F82F7}"/>
              </a:ext>
            </a:extLst>
          </p:cNvPr>
          <p:cNvSpPr txBox="1"/>
          <p:nvPr/>
        </p:nvSpPr>
        <p:spPr>
          <a:xfrm>
            <a:off x="7566196" y="1772040"/>
            <a:ext cx="4086225" cy="4110228"/>
          </a:xfrm>
          <a:prstGeom prst="rect">
            <a:avLst/>
          </a:prstGeom>
          <a:noFill/>
        </p:spPr>
        <p:txBody>
          <a:bodyPr wrap="square" rtlCol="0">
            <a:spAutoFit/>
          </a:bodyPr>
          <a:lstStyle/>
          <a:p>
            <a:pPr>
              <a:lnSpc>
                <a:spcPct val="150000"/>
              </a:lnSpc>
            </a:pPr>
            <a:r>
              <a:rPr kumimoji="1" lang="zh-CN" altLang="en-US" sz="2200" dirty="0">
                <a:latin typeface="PingFang SC" panose="020B0400000000000000" pitchFamily="34" charset="-122"/>
                <a:ea typeface="PingFang SC" panose="020B0400000000000000" pitchFamily="34" charset="-122"/>
              </a:rPr>
              <a:t>配料表：</a:t>
            </a:r>
            <a:endParaRPr kumimoji="1" lang="en-US" altLang="zh-CN" sz="2200" dirty="0">
              <a:latin typeface="PingFang SC" panose="020B0400000000000000" pitchFamily="34" charset="-122"/>
              <a:ea typeface="PingFang SC" panose="020B0400000000000000" pitchFamily="34" charset="-122"/>
            </a:endParaRPr>
          </a:p>
          <a:p>
            <a:pPr>
              <a:lnSpc>
                <a:spcPct val="150000"/>
              </a:lnSpc>
            </a:pPr>
            <a:r>
              <a:rPr kumimoji="1" lang="zh-CN" altLang="en-US" sz="2200" dirty="0">
                <a:latin typeface="PingFang SC" panose="020B0400000000000000" pitchFamily="34" charset="-122"/>
                <a:ea typeface="PingFang SC" panose="020B0400000000000000" pitchFamily="34" charset="-122"/>
              </a:rPr>
              <a:t>白砂糖、果葡糖浆</a:t>
            </a:r>
            <a:endParaRPr kumimoji="1" lang="en-US" altLang="zh-CN" sz="2200" dirty="0">
              <a:latin typeface="PingFang SC" panose="020B0400000000000000" pitchFamily="34" charset="-122"/>
              <a:ea typeface="PingFang SC" panose="020B0400000000000000" pitchFamily="34" charset="-122"/>
            </a:endParaRPr>
          </a:p>
          <a:p>
            <a:pPr>
              <a:lnSpc>
                <a:spcPct val="150000"/>
              </a:lnSpc>
            </a:pPr>
            <a:endParaRPr kumimoji="1" lang="en-US" altLang="zh-CN" sz="2200" dirty="0">
              <a:latin typeface="PingFang SC" panose="020B0400000000000000" pitchFamily="34" charset="-122"/>
              <a:ea typeface="PingFang SC" panose="020B0400000000000000" pitchFamily="34" charset="-122"/>
            </a:endParaRPr>
          </a:p>
          <a:p>
            <a:pPr>
              <a:lnSpc>
                <a:spcPct val="150000"/>
              </a:lnSpc>
            </a:pPr>
            <a:r>
              <a:rPr kumimoji="1" lang="zh-CN" altLang="en-US" sz="2200" dirty="0">
                <a:latin typeface="PingFang SC" panose="020B0400000000000000" pitchFamily="34" charset="-122"/>
                <a:ea typeface="PingFang SC" panose="020B0400000000000000" pitchFamily="34" charset="-122"/>
              </a:rPr>
              <a:t>营养成分表：</a:t>
            </a:r>
            <a:endParaRPr kumimoji="1" lang="en-US" altLang="zh-CN" sz="2200" dirty="0">
              <a:latin typeface="PingFang SC" panose="020B0400000000000000" pitchFamily="34" charset="-122"/>
              <a:ea typeface="PingFang SC" panose="020B0400000000000000" pitchFamily="34" charset="-122"/>
            </a:endParaRPr>
          </a:p>
          <a:p>
            <a:pPr>
              <a:lnSpc>
                <a:spcPct val="150000"/>
              </a:lnSpc>
            </a:pPr>
            <a:r>
              <a:rPr kumimoji="1" lang="zh-CN" altLang="en-US" sz="2200" dirty="0">
                <a:latin typeface="PingFang SC" panose="020B0400000000000000" pitchFamily="34" charset="-122"/>
                <a:ea typeface="PingFang SC" panose="020B0400000000000000" pitchFamily="34" charset="-122"/>
              </a:rPr>
              <a:t>每</a:t>
            </a:r>
            <a:r>
              <a:rPr kumimoji="1" lang="en-US" altLang="zh-CN" sz="2200" dirty="0">
                <a:latin typeface="PingFang SC" panose="020B0400000000000000" pitchFamily="34" charset="-122"/>
                <a:ea typeface="PingFang SC" panose="020B0400000000000000" pitchFamily="34" charset="-122"/>
              </a:rPr>
              <a:t>100</a:t>
            </a:r>
            <a:r>
              <a:rPr kumimoji="1" lang="fr-FR" altLang="zh-CN" sz="2200" dirty="0">
                <a:latin typeface="PingFang SC" panose="020B0400000000000000" pitchFamily="34" charset="-122"/>
                <a:ea typeface="PingFang SC" panose="020B0400000000000000" pitchFamily="34" charset="-122"/>
              </a:rPr>
              <a:t>ml</a:t>
            </a:r>
            <a:r>
              <a:rPr kumimoji="1" lang="zh-CN" altLang="en-US" sz="2200" dirty="0">
                <a:latin typeface="PingFang SC" panose="020B0400000000000000" pitchFamily="34" charset="-122"/>
                <a:ea typeface="PingFang SC" panose="020B0400000000000000" pitchFamily="34" charset="-122"/>
              </a:rPr>
              <a:t>中，含糖</a:t>
            </a:r>
            <a:r>
              <a:rPr kumimoji="1" lang="en-US" altLang="zh-CN" sz="2200" dirty="0">
                <a:latin typeface="PingFang SC" panose="020B0400000000000000" pitchFamily="34" charset="-122"/>
                <a:ea typeface="PingFang SC" panose="020B0400000000000000" pitchFamily="34" charset="-122"/>
              </a:rPr>
              <a:t>10.6</a:t>
            </a:r>
            <a:r>
              <a:rPr kumimoji="1" lang="fr-FR" altLang="zh-CN" sz="2200" dirty="0">
                <a:latin typeface="PingFang SC" panose="020B0400000000000000" pitchFamily="34" charset="-122"/>
                <a:ea typeface="PingFang SC" panose="020B0400000000000000" pitchFamily="34" charset="-122"/>
              </a:rPr>
              <a:t>g</a:t>
            </a:r>
            <a:r>
              <a:rPr kumimoji="1" lang="zh-CN" altLang="en-US" sz="2200" dirty="0">
                <a:latin typeface="PingFang SC" panose="020B0400000000000000" pitchFamily="34" charset="-122"/>
                <a:ea typeface="PingFang SC" panose="020B0400000000000000" pitchFamily="34" charset="-122"/>
              </a:rPr>
              <a:t>每罐（</a:t>
            </a:r>
            <a:r>
              <a:rPr kumimoji="1" lang="en-US" altLang="zh-CN" sz="2200" dirty="0">
                <a:latin typeface="PingFang SC" panose="020B0400000000000000" pitchFamily="34" charset="-122"/>
                <a:ea typeface="PingFang SC" panose="020B0400000000000000" pitchFamily="34" charset="-122"/>
              </a:rPr>
              <a:t>330</a:t>
            </a:r>
            <a:r>
              <a:rPr kumimoji="1" lang="fr-FR" altLang="zh-CN" sz="2200" dirty="0">
                <a:latin typeface="PingFang SC" panose="020B0400000000000000" pitchFamily="34" charset="-122"/>
                <a:ea typeface="PingFang SC" panose="020B0400000000000000" pitchFamily="34" charset="-122"/>
              </a:rPr>
              <a:t>ml</a:t>
            </a:r>
            <a:r>
              <a:rPr kumimoji="1" lang="zh-CN" altLang="fr-FR" sz="2200" dirty="0">
                <a:latin typeface="PingFang SC" panose="020B0400000000000000" pitchFamily="34" charset="-122"/>
                <a:ea typeface="PingFang SC" panose="020B0400000000000000" pitchFamily="34" charset="-122"/>
              </a:rPr>
              <a:t>）</a:t>
            </a:r>
            <a:r>
              <a:rPr kumimoji="1" lang="zh-CN" altLang="en-US" sz="2200" dirty="0">
                <a:latin typeface="PingFang SC" panose="020B0400000000000000" pitchFamily="34" charset="-122"/>
                <a:ea typeface="PingFang SC" panose="020B0400000000000000" pitchFamily="34" charset="-122"/>
              </a:rPr>
              <a:t>含糖</a:t>
            </a:r>
            <a:r>
              <a:rPr kumimoji="1" lang="en-US" altLang="zh-CN" sz="2200" dirty="0">
                <a:latin typeface="PingFang SC" panose="020B0400000000000000" pitchFamily="34" charset="-122"/>
                <a:ea typeface="PingFang SC" panose="020B0400000000000000" pitchFamily="34" charset="-122"/>
              </a:rPr>
              <a:t>35</a:t>
            </a:r>
            <a:r>
              <a:rPr kumimoji="1" lang="fr-FR" altLang="zh-CN" sz="2200" dirty="0">
                <a:latin typeface="PingFang SC" panose="020B0400000000000000" pitchFamily="34" charset="-122"/>
                <a:ea typeface="PingFang SC" panose="020B0400000000000000" pitchFamily="34" charset="-122"/>
              </a:rPr>
              <a:t>g</a:t>
            </a:r>
            <a:endParaRPr kumimoji="1" lang="en-US" altLang="zh-CN" sz="2200" dirty="0">
              <a:latin typeface="PingFang SC" panose="020B0400000000000000" pitchFamily="34" charset="-122"/>
              <a:ea typeface="PingFang SC" panose="020B0400000000000000" pitchFamily="34" charset="-122"/>
            </a:endParaRPr>
          </a:p>
          <a:p>
            <a:pPr>
              <a:lnSpc>
                <a:spcPct val="150000"/>
              </a:lnSpc>
            </a:pPr>
            <a:endParaRPr kumimoji="1" lang="en-US" altLang="zh-CN" sz="2200" dirty="0">
              <a:latin typeface="PingFang SC" panose="020B0400000000000000" pitchFamily="34" charset="-122"/>
              <a:ea typeface="PingFang SC" panose="020B0400000000000000" pitchFamily="34" charset="-122"/>
            </a:endParaRPr>
          </a:p>
          <a:p>
            <a:pPr>
              <a:lnSpc>
                <a:spcPct val="150000"/>
              </a:lnSpc>
            </a:pPr>
            <a:r>
              <a:rPr kumimoji="1" lang="zh-CN" altLang="en-US" sz="2200" dirty="0">
                <a:latin typeface="PingFang SC" panose="020B0400000000000000" pitchFamily="34" charset="-122"/>
                <a:ea typeface="PingFang SC" panose="020B0400000000000000" pitchFamily="34" charset="-122"/>
              </a:rPr>
              <a:t>每天推荐的摄入量是不超过</a:t>
            </a:r>
            <a:r>
              <a:rPr kumimoji="1" lang="en-US" altLang="zh-CN" sz="2200" dirty="0">
                <a:latin typeface="PingFang SC" panose="020B0400000000000000" pitchFamily="34" charset="-122"/>
                <a:ea typeface="PingFang SC" panose="020B0400000000000000" pitchFamily="34" charset="-122"/>
              </a:rPr>
              <a:t>25</a:t>
            </a:r>
            <a:r>
              <a:rPr kumimoji="1" lang="fr-FR" altLang="zh-CN" sz="2200" dirty="0">
                <a:latin typeface="PingFang SC" panose="020B0400000000000000" pitchFamily="34" charset="-122"/>
                <a:ea typeface="PingFang SC" panose="020B0400000000000000" pitchFamily="34" charset="-122"/>
              </a:rPr>
              <a:t>g</a:t>
            </a:r>
            <a:endParaRPr kumimoji="1" lang="zh-CN" altLang="en-US" sz="2200" dirty="0">
              <a:latin typeface="PingFang SC" panose="020B0400000000000000" pitchFamily="34" charset="-122"/>
              <a:ea typeface="PingFang SC" panose="020B0400000000000000" pitchFamily="34" charset="-122"/>
            </a:endParaRPr>
          </a:p>
        </p:txBody>
      </p:sp>
      <p:pic>
        <p:nvPicPr>
          <p:cNvPr id="6" name="图片 14">
            <a:extLst>
              <a:ext uri="{FF2B5EF4-FFF2-40B4-BE49-F238E27FC236}">
                <a16:creationId xmlns:a16="http://schemas.microsoft.com/office/drawing/2014/main" id="{FB8E7173-3CFC-450F-BF9A-0B1AF7C989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8646" y="1882692"/>
            <a:ext cx="1552361" cy="4131921"/>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双中括号 8">
            <a:extLst>
              <a:ext uri="{FF2B5EF4-FFF2-40B4-BE49-F238E27FC236}">
                <a16:creationId xmlns:a16="http://schemas.microsoft.com/office/drawing/2014/main" id="{CAA708C0-4B67-183B-9238-2639D6ED524B}"/>
              </a:ext>
            </a:extLst>
          </p:cNvPr>
          <p:cNvSpPr/>
          <p:nvPr/>
        </p:nvSpPr>
        <p:spPr>
          <a:xfrm>
            <a:off x="6400188" y="2853952"/>
            <a:ext cx="4609070" cy="3043052"/>
          </a:xfrm>
          <a:prstGeom prst="bracketPair">
            <a:avLst>
              <a:gd name="adj" fmla="val 7994"/>
            </a:avLst>
          </a:prstGeom>
          <a:solidFill>
            <a:srgbClr val="EEFFF2"/>
          </a:solidFill>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8" name="双中括号 7">
            <a:extLst>
              <a:ext uri="{FF2B5EF4-FFF2-40B4-BE49-F238E27FC236}">
                <a16:creationId xmlns:a16="http://schemas.microsoft.com/office/drawing/2014/main" id="{E1A36B3F-148D-CE01-6827-50F40C71CF80}"/>
              </a:ext>
            </a:extLst>
          </p:cNvPr>
          <p:cNvSpPr/>
          <p:nvPr/>
        </p:nvSpPr>
        <p:spPr>
          <a:xfrm>
            <a:off x="646755" y="2853952"/>
            <a:ext cx="5177641" cy="3043052"/>
          </a:xfrm>
          <a:prstGeom prst="bracketPair">
            <a:avLst>
              <a:gd name="adj" fmla="val 7994"/>
            </a:avLst>
          </a:prstGeom>
          <a:solidFill>
            <a:srgbClr val="EEFFF2"/>
          </a:solidFill>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C6B2CC8D-4707-BE42-BC60-31847B3F4530}"/>
              </a:ext>
            </a:extLst>
          </p:cNvPr>
          <p:cNvSpPr txBox="1"/>
          <p:nvPr/>
        </p:nvSpPr>
        <p:spPr>
          <a:xfrm>
            <a:off x="646755" y="684678"/>
            <a:ext cx="10511395" cy="1446550"/>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为什么健康饮食</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对儿童、青少年非常重要？</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p:txBody>
      </p:sp>
      <p:sp>
        <p:nvSpPr>
          <p:cNvPr id="6" name="文本框 5">
            <a:extLst>
              <a:ext uri="{FF2B5EF4-FFF2-40B4-BE49-F238E27FC236}">
                <a16:creationId xmlns:a16="http://schemas.microsoft.com/office/drawing/2014/main" id="{A490B54C-48E2-E14F-A4ED-D04AFDD885F3}"/>
              </a:ext>
            </a:extLst>
          </p:cNvPr>
          <p:cNvSpPr txBox="1"/>
          <p:nvPr/>
        </p:nvSpPr>
        <p:spPr>
          <a:xfrm>
            <a:off x="1263981" y="3147922"/>
            <a:ext cx="4295946" cy="2601546"/>
          </a:xfrm>
          <a:prstGeom prst="rect">
            <a:avLst/>
          </a:prstGeom>
          <a:noFill/>
        </p:spPr>
        <p:txBody>
          <a:bodyPr wrap="square" rtlCol="0">
            <a:spAutoFit/>
          </a:bodyPr>
          <a:lstStyle/>
          <a:p>
            <a:pPr>
              <a:lnSpc>
                <a:spcPct val="150000"/>
              </a:lnSpc>
            </a:pPr>
            <a:r>
              <a:rPr lang="en-US" altLang="zh-CN" sz="2800" dirty="0">
                <a:latin typeface="PingFang SC Light" panose="020B0300000000000000" pitchFamily="34" charset="-122"/>
                <a:ea typeface="PingFang SC Light" panose="020B0300000000000000" pitchFamily="34" charset="-122"/>
              </a:rPr>
              <a:t>5</a:t>
            </a:r>
            <a:r>
              <a:rPr lang="zh-CN" altLang="en-US" sz="2800" dirty="0">
                <a:latin typeface="PingFang SC Light" panose="020B0300000000000000" pitchFamily="34" charset="-122"/>
                <a:ea typeface="PingFang SC Light" panose="020B0300000000000000" pitchFamily="34" charset="-122"/>
              </a:rPr>
              <a:t>至</a:t>
            </a:r>
            <a:r>
              <a:rPr lang="en-US" altLang="zh-CN" sz="2800" dirty="0">
                <a:latin typeface="PingFang SC Light" panose="020B0300000000000000" pitchFamily="34" charset="-122"/>
                <a:ea typeface="PingFang SC Light" panose="020B0300000000000000" pitchFamily="34" charset="-122"/>
              </a:rPr>
              <a:t>9</a:t>
            </a:r>
            <a:r>
              <a:rPr lang="zh-CN" altLang="en-US" sz="2800" dirty="0">
                <a:latin typeface="PingFang SC Light" panose="020B0300000000000000" pitchFamily="34" charset="-122"/>
                <a:ea typeface="PingFang SC Light" panose="020B0300000000000000" pitchFamily="34" charset="-122"/>
              </a:rPr>
              <a:t>岁对儿童成长和发展非常重要，而</a:t>
            </a:r>
            <a:r>
              <a:rPr lang="en-US" altLang="zh-CN" sz="2800" dirty="0">
                <a:latin typeface="PingFang SC Light" panose="020B0300000000000000" pitchFamily="34" charset="-122"/>
                <a:ea typeface="PingFang SC Light" panose="020B0300000000000000" pitchFamily="34" charset="-122"/>
              </a:rPr>
              <a:t>10</a:t>
            </a:r>
            <a:r>
              <a:rPr lang="zh-CN" altLang="en-US" sz="2800" dirty="0">
                <a:latin typeface="PingFang SC Light" panose="020B0300000000000000" pitchFamily="34" charset="-122"/>
                <a:ea typeface="PingFang SC Light" panose="020B0300000000000000" pitchFamily="34" charset="-122"/>
              </a:rPr>
              <a:t>至</a:t>
            </a:r>
            <a:r>
              <a:rPr lang="en-US" altLang="zh-CN" sz="2800" dirty="0">
                <a:latin typeface="PingFang SC Light" panose="020B0300000000000000" pitchFamily="34" charset="-122"/>
                <a:ea typeface="PingFang SC Light" panose="020B0300000000000000" pitchFamily="34" charset="-122"/>
              </a:rPr>
              <a:t>19</a:t>
            </a:r>
            <a:r>
              <a:rPr lang="zh-CN" altLang="en-US" sz="2800" dirty="0">
                <a:latin typeface="PingFang SC Light" panose="020B0300000000000000" pitchFamily="34" charset="-122"/>
                <a:ea typeface="PingFang SC Light" panose="020B0300000000000000" pitchFamily="34" charset="-122"/>
              </a:rPr>
              <a:t>岁的青春期，是发育、成长和发展的关键时期</a:t>
            </a:r>
            <a:endParaRPr lang="en-US" altLang="zh-CN" sz="2800" dirty="0">
              <a:latin typeface="PingFang SC Light" panose="020B0300000000000000" pitchFamily="34" charset="-122"/>
              <a:ea typeface="PingFang SC Light" panose="020B0300000000000000" pitchFamily="34" charset="-122"/>
            </a:endParaRPr>
          </a:p>
        </p:txBody>
      </p:sp>
      <p:sp>
        <p:nvSpPr>
          <p:cNvPr id="7" name="文本框 6">
            <a:extLst>
              <a:ext uri="{FF2B5EF4-FFF2-40B4-BE49-F238E27FC236}">
                <a16:creationId xmlns:a16="http://schemas.microsoft.com/office/drawing/2014/main" id="{396DCAA6-B45E-FBB3-CD0F-67A3B5A856C5}"/>
              </a:ext>
            </a:extLst>
          </p:cNvPr>
          <p:cNvSpPr txBox="1"/>
          <p:nvPr/>
        </p:nvSpPr>
        <p:spPr>
          <a:xfrm>
            <a:off x="6828610" y="3090609"/>
            <a:ext cx="3959672" cy="2601546"/>
          </a:xfrm>
          <a:prstGeom prst="rect">
            <a:avLst/>
          </a:prstGeom>
          <a:noFill/>
        </p:spPr>
        <p:txBody>
          <a:bodyPr wrap="square" rtlCol="0">
            <a:spAutoFit/>
          </a:bodyPr>
          <a:lstStyle/>
          <a:p>
            <a:pPr>
              <a:lnSpc>
                <a:spcPct val="150000"/>
              </a:lnSpc>
            </a:pPr>
            <a:r>
              <a:rPr lang="zh-CN" altLang="en-US" sz="2800" dirty="0">
                <a:latin typeface="PingFang SC Light" panose="020B0300000000000000" pitchFamily="34" charset="-122"/>
                <a:ea typeface="PingFang SC Light" panose="020B0300000000000000" pitchFamily="34" charset="-122"/>
              </a:rPr>
              <a:t>儿童和青少年时期，合理的营养和健康饮食有助于儿童成长、学习和保持身体健康</a:t>
            </a:r>
            <a:endParaRPr lang="en-US" altLang="zh-CN" sz="2800" dirty="0">
              <a:latin typeface="PingFang SC Light" panose="020B0300000000000000" pitchFamily="34" charset="-122"/>
              <a:ea typeface="PingFang SC Light" panose="020B0300000000000000" pitchFamily="34" charset="-122"/>
            </a:endParaRPr>
          </a:p>
        </p:txBody>
      </p:sp>
    </p:spTree>
    <p:extLst>
      <p:ext uri="{BB962C8B-B14F-4D97-AF65-F5344CB8AC3E}">
        <p14:creationId xmlns:p14="http://schemas.microsoft.com/office/powerpoint/2010/main" val="351999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856E42-8F0C-CC4B-8303-AB0FDA2BA9B4}"/>
              </a:ext>
            </a:extLst>
          </p:cNvPr>
          <p:cNvSpPr txBox="1"/>
          <p:nvPr/>
        </p:nvSpPr>
        <p:spPr>
          <a:xfrm>
            <a:off x="723483" y="813238"/>
            <a:ext cx="7378466"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不同饮品的含糖量</a:t>
            </a:r>
          </a:p>
        </p:txBody>
      </p:sp>
      <p:sp>
        <p:nvSpPr>
          <p:cNvPr id="5" name="文本框 4">
            <a:extLst>
              <a:ext uri="{FF2B5EF4-FFF2-40B4-BE49-F238E27FC236}">
                <a16:creationId xmlns:a16="http://schemas.microsoft.com/office/drawing/2014/main" id="{AFDFF476-6729-0641-B278-2BF0B75C7E3D}"/>
              </a:ext>
            </a:extLst>
          </p:cNvPr>
          <p:cNvSpPr txBox="1"/>
          <p:nvPr/>
        </p:nvSpPr>
        <p:spPr>
          <a:xfrm>
            <a:off x="5593493" y="710645"/>
            <a:ext cx="5875024" cy="872034"/>
          </a:xfrm>
          <a:prstGeom prst="rect">
            <a:avLst/>
          </a:prstGeom>
          <a:noFill/>
        </p:spPr>
        <p:txBody>
          <a:bodyPr wrap="square" rtlCol="0">
            <a:spAutoFit/>
          </a:bodyPr>
          <a:lstStyle/>
          <a:p>
            <a:pPr lvl="0">
              <a:spcAft>
                <a:spcPts val="800"/>
              </a:spcAft>
              <a:buSzPct val="100000"/>
            </a:pPr>
            <a:r>
              <a:rPr lang="zh-CN" altLang="en-US" sz="2200" spc="180" dirty="0">
                <a:ln w="3175">
                  <a:noFill/>
                  <a:prstDash val="dash"/>
                </a:ln>
                <a:latin typeface="PingFang SC" panose="020B0400000000000000" pitchFamily="34" charset="-122"/>
                <a:ea typeface="PingFang SC" panose="020B0400000000000000" pitchFamily="34" charset="-122"/>
                <a:cs typeface="幼圆" panose="02010509060101010101" charset="-122"/>
              </a:rPr>
              <a:t>看到这张图，</a:t>
            </a:r>
            <a:endParaRPr lang="en-US" altLang="zh-CN" sz="2200" spc="180" dirty="0">
              <a:ln w="3175">
                <a:noFill/>
                <a:prstDash val="dash"/>
              </a:ln>
              <a:latin typeface="PingFang SC" panose="020B0400000000000000" pitchFamily="34" charset="-122"/>
              <a:ea typeface="PingFang SC" panose="020B0400000000000000" pitchFamily="34" charset="-122"/>
              <a:cs typeface="幼圆" panose="02010509060101010101" charset="-122"/>
            </a:endParaRPr>
          </a:p>
          <a:p>
            <a:pPr lvl="0">
              <a:spcAft>
                <a:spcPts val="800"/>
              </a:spcAft>
              <a:buSzPct val="100000"/>
            </a:pPr>
            <a:r>
              <a:rPr lang="zh-CN" altLang="en-US" sz="2200" spc="180" dirty="0">
                <a:ln w="3175">
                  <a:noFill/>
                  <a:prstDash val="dash"/>
                </a:ln>
                <a:latin typeface="PingFang SC" panose="020B0400000000000000" pitchFamily="34" charset="-122"/>
                <a:ea typeface="PingFang SC" panose="020B0400000000000000" pitchFamily="34" charset="-122"/>
                <a:cs typeface="幼圆" panose="02010509060101010101" charset="-122"/>
              </a:rPr>
              <a:t>你还敢让孩子“无节制”地喝含糖饮料吗？</a:t>
            </a:r>
          </a:p>
        </p:txBody>
      </p:sp>
      <p:pic>
        <p:nvPicPr>
          <p:cNvPr id="27" name="图片 26" descr="图片包含 瓶子, 桌子, 项目, 冰箱&#10;&#10;描述已自动生成">
            <a:extLst>
              <a:ext uri="{FF2B5EF4-FFF2-40B4-BE49-F238E27FC236}">
                <a16:creationId xmlns:a16="http://schemas.microsoft.com/office/drawing/2014/main" id="{C4D89A5F-4107-7D47-B9DC-E8A0043E2B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0" y="2143839"/>
            <a:ext cx="12192000" cy="4714161"/>
          </a:xfrm>
          <a:prstGeom prst="rect">
            <a:avLst/>
          </a:prstGeom>
        </p:spPr>
      </p:pic>
    </p:spTree>
    <p:extLst>
      <p:ext uri="{BB962C8B-B14F-4D97-AF65-F5344CB8AC3E}">
        <p14:creationId xmlns:p14="http://schemas.microsoft.com/office/powerpoint/2010/main" val="4162255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83B0EA4-4961-074B-BA73-636C962B7BF1}"/>
              </a:ext>
            </a:extLst>
          </p:cNvPr>
          <p:cNvSpPr txBox="1"/>
          <p:nvPr/>
        </p:nvSpPr>
        <p:spPr>
          <a:xfrm>
            <a:off x="4729655" y="2022480"/>
            <a:ext cx="6921062" cy="4110228"/>
          </a:xfrm>
          <a:prstGeom prst="rect">
            <a:avLst/>
          </a:prstGeom>
          <a:noFill/>
        </p:spPr>
        <p:txBody>
          <a:bodyPr wrap="square" rtlCol="0">
            <a:spAutoFit/>
          </a:bodyPr>
          <a:lstStyle/>
          <a:p>
            <a:pPr marL="285750" indent="-285750">
              <a:lnSpc>
                <a:spcPct val="150000"/>
              </a:lnSpc>
              <a:buFont typeface="Wingdings" pitchFamily="2" charset="2"/>
              <a:buChar char="p"/>
            </a:pPr>
            <a:r>
              <a:rPr lang="zh-CN" altLang="en-US" sz="2200" dirty="0">
                <a:solidFill>
                  <a:schemeClr val="tx1">
                    <a:lumMod val="85000"/>
                    <a:lumOff val="15000"/>
                  </a:schemeClr>
                </a:solidFill>
                <a:latin typeface="PingFang SC" panose="020B0400000000000000" pitchFamily="34" charset="-122"/>
                <a:ea typeface="PingFang SC" panose="020B0400000000000000" pitchFamily="34" charset="-122"/>
              </a:rPr>
              <a:t>家长做好榜样，帮助儿童养成良好的饮水习惯，告诉孩子过多摄入含糖饮料对健康的危害</a:t>
            </a:r>
            <a:endParaRPr lang="en-US" altLang="zh-CN" sz="22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150000"/>
              </a:lnSpc>
              <a:buFont typeface="Wingdings" pitchFamily="2" charset="2"/>
              <a:buChar char="p"/>
            </a:pPr>
            <a:r>
              <a:rPr lang="zh-CN" altLang="en-US" sz="2200" dirty="0">
                <a:solidFill>
                  <a:schemeClr val="tx1">
                    <a:lumMod val="85000"/>
                    <a:lumOff val="15000"/>
                  </a:schemeClr>
                </a:solidFill>
                <a:latin typeface="PingFang SC" panose="020B0400000000000000" pitchFamily="34" charset="-122"/>
                <a:ea typeface="PingFang SC" panose="020B0400000000000000" pitchFamily="34" charset="-122"/>
              </a:rPr>
              <a:t>家中不购买可乐、果汁饮料，避免将含糖饮料作为零食提供给儿童</a:t>
            </a:r>
            <a:endParaRPr lang="en-US" altLang="zh-CN" sz="22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150000"/>
              </a:lnSpc>
              <a:buFont typeface="Wingdings" pitchFamily="2" charset="2"/>
              <a:buChar char="p"/>
            </a:pPr>
            <a:r>
              <a:rPr lang="zh-CN" altLang="en-US" sz="2200" dirty="0">
                <a:solidFill>
                  <a:schemeClr val="tx1">
                    <a:lumMod val="85000"/>
                    <a:lumOff val="15000"/>
                  </a:schemeClr>
                </a:solidFill>
                <a:latin typeface="PingFang SC" panose="020B0400000000000000" pitchFamily="34" charset="-122"/>
                <a:ea typeface="PingFang SC" panose="020B0400000000000000" pitchFamily="34" charset="-122"/>
              </a:rPr>
              <a:t>给孩子提供凉白开水，提醒孩子定时饮用</a:t>
            </a:r>
            <a:endParaRPr lang="en-US" altLang="zh-CN" sz="22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150000"/>
              </a:lnSpc>
              <a:buFont typeface="Wingdings" pitchFamily="2" charset="2"/>
              <a:buChar char="p"/>
            </a:pPr>
            <a:r>
              <a:rPr lang="zh-CN" altLang="en-US" sz="2200" dirty="0">
                <a:solidFill>
                  <a:schemeClr val="tx1">
                    <a:lumMod val="85000"/>
                    <a:lumOff val="15000"/>
                  </a:schemeClr>
                </a:solidFill>
                <a:latin typeface="PingFang SC" panose="020B0400000000000000" pitchFamily="34" charset="-122"/>
                <a:ea typeface="PingFang SC" panose="020B0400000000000000" pitchFamily="34" charset="-122"/>
              </a:rPr>
              <a:t>给孩子准备不加糖的鲜榨蔬果汁</a:t>
            </a:r>
            <a:endParaRPr lang="en-US" altLang="zh-CN" sz="22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150000"/>
              </a:lnSpc>
              <a:buFont typeface="Wingdings" pitchFamily="2" charset="2"/>
              <a:buChar char="p"/>
            </a:pPr>
            <a:r>
              <a:rPr lang="zh-CN" altLang="en-US" sz="2200" dirty="0">
                <a:solidFill>
                  <a:schemeClr val="tx1">
                    <a:lumMod val="85000"/>
                    <a:lumOff val="15000"/>
                  </a:schemeClr>
                </a:solidFill>
                <a:latin typeface="PingFang SC" panose="020B0400000000000000" pitchFamily="34" charset="-122"/>
                <a:ea typeface="PingFang SC" panose="020B0400000000000000" pitchFamily="34" charset="-122"/>
              </a:rPr>
              <a:t>可以自制不同口味的水：比如加柠檬片、薄荷叶、或者苹果块</a:t>
            </a:r>
            <a:endParaRPr lang="en-US" altLang="zh-CN" sz="2200" dirty="0">
              <a:solidFill>
                <a:schemeClr val="tx1">
                  <a:lumMod val="85000"/>
                  <a:lumOff val="15000"/>
                </a:schemeClr>
              </a:solidFill>
              <a:latin typeface="PingFang SC" panose="020B0400000000000000" pitchFamily="34" charset="-122"/>
              <a:ea typeface="PingFang SC" panose="020B0400000000000000"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B70B2416-120D-754C-A3FC-820A19B7ED66}"/>
              </a:ext>
            </a:extLst>
          </p:cNvPr>
          <p:cNvSpPr txBox="1"/>
          <p:nvPr/>
        </p:nvSpPr>
        <p:spPr>
          <a:xfrm>
            <a:off x="782670" y="575930"/>
            <a:ext cx="8235206"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怎样少喝 不喝 </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含糖饮料？</a:t>
            </a:r>
            <a:endParaRPr kumimoji="1" lang="zh-CN" altLang="en-US" sz="4000" b="1" dirty="0">
              <a:solidFill>
                <a:srgbClr val="2E3090"/>
              </a:solidFill>
              <a:latin typeface="PingFang SC Semibold" panose="020B0400000000000000" pitchFamily="34" charset="-122"/>
              <a:ea typeface="PingFang SC Semibold" panose="020B0400000000000000" pitchFamily="34" charset="-122"/>
            </a:endParaRPr>
          </a:p>
        </p:txBody>
      </p:sp>
      <p:pic>
        <p:nvPicPr>
          <p:cNvPr id="4" name="图片 3" descr="杯子里有饮料&#10;&#10;描述已自动生成">
            <a:extLst>
              <a:ext uri="{FF2B5EF4-FFF2-40B4-BE49-F238E27FC236}">
                <a16:creationId xmlns:a16="http://schemas.microsoft.com/office/drawing/2014/main" id="{90019E2E-17A7-E54D-9C3F-277D0B883866}"/>
              </a:ext>
            </a:extLst>
          </p:cNvPr>
          <p:cNvPicPr>
            <a:picLocks noChangeAspect="1"/>
          </p:cNvPicPr>
          <p:nvPr/>
        </p:nvPicPr>
        <p:blipFill>
          <a:blip r:embed="rId2"/>
          <a:stretch>
            <a:fillRect/>
          </a:stretch>
        </p:blipFill>
        <p:spPr>
          <a:xfrm>
            <a:off x="767256" y="2969212"/>
            <a:ext cx="3682270" cy="2288717"/>
          </a:xfrm>
          <a:prstGeom prst="rect">
            <a:avLst/>
          </a:prstGeom>
        </p:spPr>
      </p:pic>
      <p:pic>
        <p:nvPicPr>
          <p:cNvPr id="5" name="图片 4" descr="图形用户界面, 网站&#10;&#10;描述已自动生成">
            <a:extLst>
              <a:ext uri="{FF2B5EF4-FFF2-40B4-BE49-F238E27FC236}">
                <a16:creationId xmlns:a16="http://schemas.microsoft.com/office/drawing/2014/main" id="{0CA92E65-03DB-AF43-95D6-DE821F9FFFE1}"/>
              </a:ext>
            </a:extLst>
          </p:cNvPr>
          <p:cNvPicPr>
            <a:picLocks noChangeAspect="1"/>
          </p:cNvPicPr>
          <p:nvPr/>
        </p:nvPicPr>
        <p:blipFill rotWithShape="1">
          <a:blip r:embed="rId3"/>
          <a:srcRect t="22285"/>
          <a:stretch/>
        </p:blipFill>
        <p:spPr>
          <a:xfrm>
            <a:off x="2198482" y="2720883"/>
            <a:ext cx="2076332" cy="1605841"/>
          </a:xfrm>
          <a:prstGeom prst="rect">
            <a:avLst/>
          </a:prstGeom>
        </p:spPr>
      </p:pic>
    </p:spTree>
    <p:extLst>
      <p:ext uri="{BB962C8B-B14F-4D97-AF65-F5344CB8AC3E}">
        <p14:creationId xmlns:p14="http://schemas.microsoft.com/office/powerpoint/2010/main" val="291829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7365A33D-F661-6B4F-86D7-FADF710231B7}"/>
              </a:ext>
            </a:extLst>
          </p:cNvPr>
          <p:cNvSpPr txBox="1"/>
          <p:nvPr/>
        </p:nvSpPr>
        <p:spPr>
          <a:xfrm>
            <a:off x="543224" y="461891"/>
            <a:ext cx="6979332"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一周挑战任务</a:t>
            </a:r>
          </a:p>
        </p:txBody>
      </p:sp>
      <p:graphicFrame>
        <p:nvGraphicFramePr>
          <p:cNvPr id="12" name="Table 4">
            <a:extLst>
              <a:ext uri="{FF2B5EF4-FFF2-40B4-BE49-F238E27FC236}">
                <a16:creationId xmlns:a16="http://schemas.microsoft.com/office/drawing/2014/main" id="{61035D83-2DE5-D24A-821A-11AD5F62C5F2}"/>
              </a:ext>
            </a:extLst>
          </p:cNvPr>
          <p:cNvGraphicFramePr>
            <a:graphicFrameLocks noGrp="1"/>
          </p:cNvGraphicFramePr>
          <p:nvPr>
            <p:extLst>
              <p:ext uri="{D42A27DB-BD31-4B8C-83A1-F6EECF244321}">
                <p14:modId xmlns:p14="http://schemas.microsoft.com/office/powerpoint/2010/main" val="2137091355"/>
              </p:ext>
            </p:extLst>
          </p:nvPr>
        </p:nvGraphicFramePr>
        <p:xfrm>
          <a:off x="543224" y="2066787"/>
          <a:ext cx="11139023" cy="1778743"/>
        </p:xfrm>
        <a:graphic>
          <a:graphicData uri="http://schemas.openxmlformats.org/drawingml/2006/table">
            <a:tbl>
              <a:tblPr firstRow="1" bandRow="1">
                <a:tableStyleId>{E8B1032C-EA38-4F05-BA0D-38AFFFC7BED3}</a:tableStyleId>
              </a:tblPr>
              <a:tblGrid>
                <a:gridCol w="1857692">
                  <a:extLst>
                    <a:ext uri="{9D8B030D-6E8A-4147-A177-3AD203B41FA5}">
                      <a16:colId xmlns:a16="http://schemas.microsoft.com/office/drawing/2014/main" val="20000"/>
                    </a:ext>
                  </a:extLst>
                </a:gridCol>
                <a:gridCol w="1327984">
                  <a:extLst>
                    <a:ext uri="{9D8B030D-6E8A-4147-A177-3AD203B41FA5}">
                      <a16:colId xmlns:a16="http://schemas.microsoft.com/office/drawing/2014/main" val="20001"/>
                    </a:ext>
                  </a:extLst>
                </a:gridCol>
                <a:gridCol w="1327984">
                  <a:extLst>
                    <a:ext uri="{9D8B030D-6E8A-4147-A177-3AD203B41FA5}">
                      <a16:colId xmlns:a16="http://schemas.microsoft.com/office/drawing/2014/main" val="20002"/>
                    </a:ext>
                  </a:extLst>
                </a:gridCol>
                <a:gridCol w="1327984">
                  <a:extLst>
                    <a:ext uri="{9D8B030D-6E8A-4147-A177-3AD203B41FA5}">
                      <a16:colId xmlns:a16="http://schemas.microsoft.com/office/drawing/2014/main" val="20003"/>
                    </a:ext>
                  </a:extLst>
                </a:gridCol>
                <a:gridCol w="1327984">
                  <a:extLst>
                    <a:ext uri="{9D8B030D-6E8A-4147-A177-3AD203B41FA5}">
                      <a16:colId xmlns:a16="http://schemas.microsoft.com/office/drawing/2014/main" val="20004"/>
                    </a:ext>
                  </a:extLst>
                </a:gridCol>
                <a:gridCol w="1327984">
                  <a:extLst>
                    <a:ext uri="{9D8B030D-6E8A-4147-A177-3AD203B41FA5}">
                      <a16:colId xmlns:a16="http://schemas.microsoft.com/office/drawing/2014/main" val="20005"/>
                    </a:ext>
                  </a:extLst>
                </a:gridCol>
                <a:gridCol w="1327984">
                  <a:extLst>
                    <a:ext uri="{9D8B030D-6E8A-4147-A177-3AD203B41FA5}">
                      <a16:colId xmlns:a16="http://schemas.microsoft.com/office/drawing/2014/main" val="20006"/>
                    </a:ext>
                  </a:extLst>
                </a:gridCol>
                <a:gridCol w="1313427">
                  <a:extLst>
                    <a:ext uri="{9D8B030D-6E8A-4147-A177-3AD203B41FA5}">
                      <a16:colId xmlns:a16="http://schemas.microsoft.com/office/drawing/2014/main" val="20007"/>
                    </a:ext>
                  </a:extLst>
                </a:gridCol>
              </a:tblGrid>
              <a:tr h="5858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200" b="0" i="0" dirty="0">
                          <a:solidFill>
                            <a:schemeClr val="tx1"/>
                          </a:solidFill>
                          <a:latin typeface="PingFang SC" panose="020B0400000000000000" pitchFamily="34" charset="-122"/>
                          <a:ea typeface="PingFang SC" panose="020B0400000000000000" pitchFamily="34" charset="-122"/>
                        </a:rPr>
                        <a:t>挑战任务</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第一天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第二天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第三天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第四天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第五天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第六天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第七天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0"/>
                  </a:ext>
                </a:extLst>
              </a:tr>
              <a:tr h="11929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200" b="0" i="0" dirty="0">
                          <a:latin typeface="PingFang SC" panose="020B0400000000000000" pitchFamily="34" charset="-122"/>
                          <a:ea typeface="PingFang SC" panose="020B0400000000000000" pitchFamily="34" charset="-122"/>
                        </a:rPr>
                        <a:t>下一周</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每天不喝含糖饮料</a:t>
                      </a:r>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1"/>
                  </a:ext>
                </a:extLst>
              </a:tr>
            </a:tbl>
          </a:graphicData>
        </a:graphic>
      </p:graphicFrame>
      <p:sp>
        <p:nvSpPr>
          <p:cNvPr id="6" name="文本框 13">
            <a:extLst>
              <a:ext uri="{FF2B5EF4-FFF2-40B4-BE49-F238E27FC236}">
                <a16:creationId xmlns:a16="http://schemas.microsoft.com/office/drawing/2014/main" id="{F6D0AD3D-6146-47E8-9596-F40086684956}"/>
              </a:ext>
            </a:extLst>
          </p:cNvPr>
          <p:cNvSpPr txBox="1"/>
          <p:nvPr/>
        </p:nvSpPr>
        <p:spPr>
          <a:xfrm>
            <a:off x="543224" y="4490291"/>
            <a:ext cx="9962871" cy="1415772"/>
          </a:xfrm>
          <a:prstGeom prst="rect">
            <a:avLst/>
          </a:prstGeom>
          <a:noFill/>
        </p:spPr>
        <p:txBody>
          <a:bodyPr wrap="square">
            <a:spAutoFit/>
          </a:bodyPr>
          <a:lstStyle/>
          <a:p>
            <a:pPr>
              <a:lnSpc>
                <a:spcPct val="150000"/>
              </a:lnSpc>
            </a:pPr>
            <a:r>
              <a:rPr kumimoji="1" lang="zh-CN" altLang="en-US" sz="2800" dirty="0">
                <a:solidFill>
                  <a:srgbClr val="00B050"/>
                </a:solidFill>
                <a:latin typeface="PingFang SC Medium" panose="020B0400000000000000" pitchFamily="34" charset="-122"/>
                <a:ea typeface="PingFang SC Medium" panose="020B0400000000000000" pitchFamily="34" charset="-122"/>
              </a:rPr>
              <a:t>挑战说明 </a:t>
            </a:r>
            <a:endParaRPr kumimoji="1" lang="en-US" altLang="zh-CN" sz="2800" dirty="0">
              <a:solidFill>
                <a:srgbClr val="00B050"/>
              </a:solidFill>
              <a:latin typeface="PingFang SC Medium" panose="020B0400000000000000" pitchFamily="34" charset="-122"/>
              <a:ea typeface="PingFang SC Medium" panose="020B0400000000000000" pitchFamily="34" charset="-122"/>
            </a:endParaRPr>
          </a:p>
          <a:p>
            <a:pPr marL="285750" indent="-285750">
              <a:buFont typeface="Arial" panose="020B0604020202020204" pitchFamily="34" charset="0"/>
              <a:buChar char="•"/>
            </a:pPr>
            <a:r>
              <a:rPr kumimoji="1" lang="zh-CN" altLang="en-US" sz="2200" dirty="0">
                <a:latin typeface="PingFang SC" panose="020B0400000000000000" pitchFamily="34" charset="-122"/>
                <a:ea typeface="PingFang SC" panose="020B0400000000000000" pitchFamily="34" charset="-122"/>
              </a:rPr>
              <a:t>同学们如果一天没喝含糖饮料，这一天就挑战成功，并做标记。</a:t>
            </a:r>
            <a:endParaRPr kumimoji="1" lang="en-US" altLang="zh-CN" sz="2200" dirty="0">
              <a:latin typeface="PingFang SC" panose="020B0400000000000000" pitchFamily="34" charset="-122"/>
              <a:ea typeface="PingFang SC" panose="020B0400000000000000" pitchFamily="34" charset="-122"/>
            </a:endParaRPr>
          </a:p>
          <a:p>
            <a:pPr marL="285750" indent="-285750">
              <a:buFont typeface="Arial" panose="020B0604020202020204" pitchFamily="34" charset="0"/>
              <a:buChar char="•"/>
            </a:pPr>
            <a:r>
              <a:rPr kumimoji="1" lang="zh-CN" altLang="en-US" sz="2200" dirty="0">
                <a:latin typeface="PingFang SC" panose="020B0400000000000000" pitchFamily="34" charset="-122"/>
                <a:ea typeface="PingFang SC" panose="020B0400000000000000" pitchFamily="34" charset="-122"/>
              </a:rPr>
              <a:t>比比看谁的挑战成功天数最多。请家长们给予支持。</a:t>
            </a:r>
            <a:endParaRPr lang="zh-CN" altLang="en-US" sz="2200"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358311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桌子, 小, 食物, 水果&#10;&#10;描述已自动生成">
            <a:extLst>
              <a:ext uri="{FF2B5EF4-FFF2-40B4-BE49-F238E27FC236}">
                <a16:creationId xmlns:a16="http://schemas.microsoft.com/office/drawing/2014/main" id="{A403A062-C9E1-6A41-964E-DD7DAE5FBF41}"/>
              </a:ext>
            </a:extLst>
          </p:cNvPr>
          <p:cNvPicPr>
            <a:picLocks noChangeAspect="1"/>
          </p:cNvPicPr>
          <p:nvPr/>
        </p:nvPicPr>
        <p:blipFill>
          <a:blip r:embed="rId3"/>
          <a:stretch>
            <a:fillRect/>
          </a:stretch>
        </p:blipFill>
        <p:spPr>
          <a:xfrm>
            <a:off x="-128254" y="-10510"/>
            <a:ext cx="12469527" cy="6992258"/>
          </a:xfrm>
          <a:prstGeom prst="rect">
            <a:avLst/>
          </a:prstGeom>
        </p:spPr>
      </p:pic>
      <p:sp>
        <p:nvSpPr>
          <p:cNvPr id="4" name="文本框 3"/>
          <p:cNvSpPr txBox="1"/>
          <p:nvPr/>
        </p:nvSpPr>
        <p:spPr>
          <a:xfrm>
            <a:off x="407526" y="90996"/>
            <a:ext cx="1627369" cy="1569660"/>
          </a:xfrm>
          <a:prstGeom prst="rect">
            <a:avLst/>
          </a:prstGeom>
          <a:noFill/>
          <a:ln>
            <a:noFill/>
          </a:ln>
          <a:effectLst/>
        </p:spPr>
        <p:txBody>
          <a:bodyPr wrap="none" rtlCol="0">
            <a:spAutoFit/>
          </a:bodyPr>
          <a:lstStyle/>
          <a:p>
            <a:pPr defTabSz="866943"/>
            <a:r>
              <a:rPr kumimoji="1" lang="en-US" altLang="zh-CN" sz="9600" dirty="0">
                <a:solidFill>
                  <a:srgbClr val="FFFFFF"/>
                </a:solidFill>
                <a:latin typeface="微软雅黑" panose="020B0503020204020204" pitchFamily="34" charset="-122"/>
                <a:ea typeface="微软雅黑" panose="020B0503020204020204" pitchFamily="34" charset="-122"/>
              </a:rPr>
              <a:t>03</a:t>
            </a:r>
          </a:p>
        </p:txBody>
      </p:sp>
      <p:sp>
        <p:nvSpPr>
          <p:cNvPr id="5" name="文本框 4"/>
          <p:cNvSpPr txBox="1"/>
          <p:nvPr/>
        </p:nvSpPr>
        <p:spPr>
          <a:xfrm>
            <a:off x="943553" y="1858170"/>
            <a:ext cx="6340197" cy="1560235"/>
          </a:xfrm>
          <a:prstGeom prst="rect">
            <a:avLst/>
          </a:prstGeom>
          <a:noFill/>
        </p:spPr>
        <p:txBody>
          <a:bodyPr wrap="square" rtlCol="0">
            <a:spAutoFit/>
          </a:bodyPr>
          <a:lstStyle/>
          <a:p>
            <a:pPr defTabSz="866943">
              <a:lnSpc>
                <a:spcPct val="110000"/>
              </a:lnSpc>
            </a:pPr>
            <a:r>
              <a:rPr kumimoji="1" lang="zh-CN" altLang="en-US"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少吃</a:t>
            </a:r>
            <a:r>
              <a:rPr kumimoji="1" lang="zh-CN" altLang="en-US" sz="4400" b="1" dirty="0">
                <a:solidFill>
                  <a:srgbClr val="00B050"/>
                </a:solidFill>
                <a:latin typeface="PingFang SC Semibold" panose="020B0400000000000000" pitchFamily="34" charset="-122"/>
                <a:ea typeface="PingFang SC Semibold" panose="020B0400000000000000" pitchFamily="34" charset="-122"/>
                <a:cs typeface="inpin heiti" panose="00000500000000000000" pitchFamily="2" charset="-122"/>
              </a:rPr>
              <a:t>高脂、高盐、高糖的加工食品</a:t>
            </a:r>
          </a:p>
        </p:txBody>
      </p:sp>
      <p:sp>
        <p:nvSpPr>
          <p:cNvPr id="11" name="Rectangle 1">
            <a:extLst>
              <a:ext uri="{FF2B5EF4-FFF2-40B4-BE49-F238E27FC236}">
                <a16:creationId xmlns:a16="http://schemas.microsoft.com/office/drawing/2014/main" id="{E00032D3-476D-1E45-A517-8489734DE087}"/>
              </a:ext>
            </a:extLst>
          </p:cNvPr>
          <p:cNvSpPr/>
          <p:nvPr/>
        </p:nvSpPr>
        <p:spPr>
          <a:xfrm>
            <a:off x="1427232" y="3699960"/>
            <a:ext cx="5109091" cy="765915"/>
          </a:xfrm>
          <a:prstGeom prst="rect">
            <a:avLst/>
          </a:prstGeom>
          <a:noFill/>
        </p:spPr>
        <p:txBody>
          <a:bodyPr wrap="none" lIns="91440" tIns="45720" rIns="91440" bIns="45720">
            <a:spAutoFit/>
          </a:bodyPr>
          <a:lstStyle/>
          <a:p>
            <a:pPr algn="just">
              <a:lnSpc>
                <a:spcPct val="150000"/>
              </a:lnSpc>
            </a:pPr>
            <a:r>
              <a:rPr lang="zh-CN" alt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孩子爱吃的食物有这些么？</a:t>
            </a:r>
            <a:endParaRPr lang="en-US" altLang="zh-CN"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p:txBody>
      </p:sp>
      <p:sp>
        <p:nvSpPr>
          <p:cNvPr id="12" name="矩形 11">
            <a:extLst>
              <a:ext uri="{FF2B5EF4-FFF2-40B4-BE49-F238E27FC236}">
                <a16:creationId xmlns:a16="http://schemas.microsoft.com/office/drawing/2014/main" id="{1D476999-19B7-0545-B0FE-AF4E99C8D5F8}"/>
              </a:ext>
            </a:extLst>
          </p:cNvPr>
          <p:cNvSpPr/>
          <p:nvPr/>
        </p:nvSpPr>
        <p:spPr>
          <a:xfrm>
            <a:off x="1131758" y="3840809"/>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descr="屏幕上写着字&#10;&#10;中度可信度描述已自动生成">
            <a:extLst>
              <a:ext uri="{FF2B5EF4-FFF2-40B4-BE49-F238E27FC236}">
                <a16:creationId xmlns:a16="http://schemas.microsoft.com/office/drawing/2014/main" id="{812C25F0-8B83-864C-BB37-FA6CE262C498}"/>
              </a:ext>
            </a:extLst>
          </p:cNvPr>
          <p:cNvPicPr>
            <a:picLocks noChangeAspect="1"/>
          </p:cNvPicPr>
          <p:nvPr/>
        </p:nvPicPr>
        <p:blipFill>
          <a:blip r:embed="rId4"/>
          <a:stretch>
            <a:fillRect/>
          </a:stretch>
        </p:blipFill>
        <p:spPr>
          <a:xfrm>
            <a:off x="1221210" y="4682334"/>
            <a:ext cx="9364717" cy="1654094"/>
          </a:xfrm>
          <a:prstGeom prst="rect">
            <a:avLst/>
          </a:prstGeom>
        </p:spPr>
      </p:pic>
    </p:spTree>
    <p:extLst>
      <p:ext uri="{BB962C8B-B14F-4D97-AF65-F5344CB8AC3E}">
        <p14:creationId xmlns:p14="http://schemas.microsoft.com/office/powerpoint/2010/main" val="203350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57745D5F-C734-24C6-D9CF-F3B85AB15ADD}"/>
              </a:ext>
            </a:extLst>
          </p:cNvPr>
          <p:cNvSpPr/>
          <p:nvPr/>
        </p:nvSpPr>
        <p:spPr>
          <a:xfrm>
            <a:off x="2175575" y="665467"/>
            <a:ext cx="7851294"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1860332" y="689531"/>
            <a:ext cx="8371490"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高脂、高盐、高糖的加工食品</a:t>
            </a:r>
          </a:p>
        </p:txBody>
      </p:sp>
      <p:pic>
        <p:nvPicPr>
          <p:cNvPr id="6" name="图片 5" descr="杯子里的甜点&#10;&#10;低可信度描述已自动生成">
            <a:extLst>
              <a:ext uri="{FF2B5EF4-FFF2-40B4-BE49-F238E27FC236}">
                <a16:creationId xmlns:a16="http://schemas.microsoft.com/office/drawing/2014/main" id="{18BF9167-EFED-BE4B-A541-6E789102E49D}"/>
              </a:ext>
            </a:extLst>
          </p:cNvPr>
          <p:cNvPicPr>
            <a:picLocks noChangeAspect="1"/>
          </p:cNvPicPr>
          <p:nvPr/>
        </p:nvPicPr>
        <p:blipFill>
          <a:blip r:embed="rId2"/>
          <a:stretch>
            <a:fillRect/>
          </a:stretch>
        </p:blipFill>
        <p:spPr>
          <a:xfrm>
            <a:off x="1038525" y="2539049"/>
            <a:ext cx="2035763" cy="1779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有薯条的食物&#10;&#10;描述已自动生成">
            <a:extLst>
              <a:ext uri="{FF2B5EF4-FFF2-40B4-BE49-F238E27FC236}">
                <a16:creationId xmlns:a16="http://schemas.microsoft.com/office/drawing/2014/main" id="{3F0E1E2E-514D-744B-9643-54759094DB01}"/>
              </a:ext>
            </a:extLst>
          </p:cNvPr>
          <p:cNvPicPr>
            <a:picLocks noChangeAspect="1"/>
          </p:cNvPicPr>
          <p:nvPr/>
        </p:nvPicPr>
        <p:blipFill>
          <a:blip r:embed="rId3"/>
          <a:stretch>
            <a:fillRect/>
          </a:stretch>
        </p:blipFill>
        <p:spPr>
          <a:xfrm>
            <a:off x="3720170" y="2930410"/>
            <a:ext cx="1900333" cy="997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63EB458E-8D3F-6E47-8D13-5EE4CDFD1C10}"/>
              </a:ext>
            </a:extLst>
          </p:cNvPr>
          <p:cNvPicPr>
            <a:picLocks noChangeAspect="1"/>
          </p:cNvPicPr>
          <p:nvPr/>
        </p:nvPicPr>
        <p:blipFill>
          <a:blip r:embed="rId4"/>
          <a:stretch>
            <a:fillRect/>
          </a:stretch>
        </p:blipFill>
        <p:spPr>
          <a:xfrm>
            <a:off x="6346644" y="2346306"/>
            <a:ext cx="1962090" cy="1962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descr="图片包含 片, 蛋糕, 黑暗, 刀&#10;&#10;描述已自动生成">
            <a:extLst>
              <a:ext uri="{FF2B5EF4-FFF2-40B4-BE49-F238E27FC236}">
                <a16:creationId xmlns:a16="http://schemas.microsoft.com/office/drawing/2014/main" id="{D9D51E6D-46F6-6041-A1D9-5EF8674565E2}"/>
              </a:ext>
            </a:extLst>
          </p:cNvPr>
          <p:cNvPicPr>
            <a:picLocks noChangeAspect="1"/>
          </p:cNvPicPr>
          <p:nvPr/>
        </p:nvPicPr>
        <p:blipFill>
          <a:blip r:embed="rId5"/>
          <a:stretch>
            <a:fillRect/>
          </a:stretch>
        </p:blipFill>
        <p:spPr>
          <a:xfrm rot="5400000">
            <a:off x="9593309" y="2399296"/>
            <a:ext cx="942541" cy="205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56B382FF-41CC-544D-A744-D4C9C7EF502D}"/>
              </a:ext>
            </a:extLst>
          </p:cNvPr>
          <p:cNvSpPr txBox="1"/>
          <p:nvPr/>
        </p:nvSpPr>
        <p:spPr>
          <a:xfrm>
            <a:off x="2175575" y="5256614"/>
            <a:ext cx="1059165" cy="523220"/>
          </a:xfrm>
          <a:prstGeom prst="rect">
            <a:avLst/>
          </a:prstGeom>
          <a:noFill/>
        </p:spPr>
        <p:txBody>
          <a:bodyPr wrap="square" rtlCol="0">
            <a:spAutoFit/>
          </a:bodyPr>
          <a:lstStyle/>
          <a:p>
            <a:pPr algn="ctr"/>
            <a:r>
              <a:rPr kumimoji="1" lang="zh-CN" altLang="en-US" sz="2800" b="1" dirty="0">
                <a:latin typeface="PingFang SC Semibold" panose="020B0400000000000000" pitchFamily="34" charset="-122"/>
                <a:ea typeface="PingFang SC Semibold" panose="020B0400000000000000" pitchFamily="34" charset="-122"/>
              </a:rPr>
              <a:t>食物</a:t>
            </a:r>
            <a:endParaRPr kumimoji="1" lang="zh-CN" altLang="en-US" sz="2800" b="1" dirty="0">
              <a:solidFill>
                <a:srgbClr val="F3018E"/>
              </a:solidFill>
              <a:latin typeface="PingFang SC Semibold" panose="020B0400000000000000" pitchFamily="34" charset="-122"/>
              <a:ea typeface="PingFang SC Semibold" panose="020B0400000000000000" pitchFamily="34" charset="-122"/>
            </a:endParaRPr>
          </a:p>
        </p:txBody>
      </p:sp>
      <p:sp>
        <p:nvSpPr>
          <p:cNvPr id="13" name="文本框 12">
            <a:extLst>
              <a:ext uri="{FF2B5EF4-FFF2-40B4-BE49-F238E27FC236}">
                <a16:creationId xmlns:a16="http://schemas.microsoft.com/office/drawing/2014/main" id="{821DC211-B5B9-B04A-8BDC-05602D25CCE5}"/>
              </a:ext>
            </a:extLst>
          </p:cNvPr>
          <p:cNvSpPr txBox="1"/>
          <p:nvPr/>
        </p:nvSpPr>
        <p:spPr>
          <a:xfrm>
            <a:off x="8118233" y="5127580"/>
            <a:ext cx="3080598" cy="954107"/>
          </a:xfrm>
          <a:prstGeom prst="rect">
            <a:avLst/>
          </a:prstGeom>
          <a:noFill/>
        </p:spPr>
        <p:txBody>
          <a:bodyPr wrap="square" rtlCol="0">
            <a:spAutoFit/>
          </a:bodyPr>
          <a:lstStyle/>
          <a:p>
            <a:pPr algn="ctr"/>
            <a:r>
              <a:rPr kumimoji="1" lang="zh-CN" altLang="en-US" sz="2800" b="1" dirty="0">
                <a:solidFill>
                  <a:srgbClr val="F3018E"/>
                </a:solidFill>
                <a:latin typeface="PingFang SC Semibold" panose="020B0400000000000000" pitchFamily="34" charset="-122"/>
                <a:ea typeface="PingFang SC Semibold" panose="020B0400000000000000" pitchFamily="34" charset="-122"/>
              </a:rPr>
              <a:t>高脂、高盐、高糖的加工食品</a:t>
            </a:r>
          </a:p>
        </p:txBody>
      </p:sp>
      <p:cxnSp>
        <p:nvCxnSpPr>
          <p:cNvPr id="5" name="直线箭头连接符 4">
            <a:extLst>
              <a:ext uri="{FF2B5EF4-FFF2-40B4-BE49-F238E27FC236}">
                <a16:creationId xmlns:a16="http://schemas.microsoft.com/office/drawing/2014/main" id="{60E864F8-74B2-5F4B-BABE-3BBA258756E5}"/>
              </a:ext>
            </a:extLst>
          </p:cNvPr>
          <p:cNvCxnSpPr/>
          <p:nvPr/>
        </p:nvCxnSpPr>
        <p:spPr>
          <a:xfrm>
            <a:off x="3420693" y="5505524"/>
            <a:ext cx="44361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592E4AB4-53DF-0340-925B-217C8E8B1059}"/>
              </a:ext>
            </a:extLst>
          </p:cNvPr>
          <p:cNvSpPr txBox="1"/>
          <p:nvPr/>
        </p:nvSpPr>
        <p:spPr>
          <a:xfrm>
            <a:off x="3551388" y="4976387"/>
            <a:ext cx="4436152" cy="523220"/>
          </a:xfrm>
          <a:prstGeom prst="rect">
            <a:avLst/>
          </a:prstGeom>
          <a:noFill/>
        </p:spPr>
        <p:txBody>
          <a:bodyPr wrap="square" rtlCol="0">
            <a:spAutoFit/>
          </a:bodyPr>
          <a:lstStyle/>
          <a:p>
            <a:pPr algn="ctr"/>
            <a:r>
              <a:rPr kumimoji="1" lang="zh-CN" altLang="en-US" sz="2800" dirty="0">
                <a:latin typeface="PingFang SC" panose="020B0400000000000000" pitchFamily="34" charset="-122"/>
                <a:ea typeface="PingFang SC" panose="020B0400000000000000" pitchFamily="34" charset="-122"/>
              </a:rPr>
              <a:t>经过很多加工步骤</a:t>
            </a:r>
          </a:p>
        </p:txBody>
      </p:sp>
    </p:spTree>
    <p:extLst>
      <p:ext uri="{BB962C8B-B14F-4D97-AF65-F5344CB8AC3E}">
        <p14:creationId xmlns:p14="http://schemas.microsoft.com/office/powerpoint/2010/main" val="895327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形标注 30">
            <a:extLst>
              <a:ext uri="{FF2B5EF4-FFF2-40B4-BE49-F238E27FC236}">
                <a16:creationId xmlns:a16="http://schemas.microsoft.com/office/drawing/2014/main" id="{A1EF54B6-CA25-6B4C-8C82-7DB0BDC8CD13}"/>
              </a:ext>
            </a:extLst>
          </p:cNvPr>
          <p:cNvSpPr/>
          <p:nvPr/>
        </p:nvSpPr>
        <p:spPr>
          <a:xfrm>
            <a:off x="5045559" y="2008585"/>
            <a:ext cx="2044700" cy="1933738"/>
          </a:xfrm>
          <a:prstGeom prst="wedgeEllipseCallout">
            <a:avLst>
              <a:gd name="adj1" fmla="val -63289"/>
              <a:gd name="adj2" fmla="val 27443"/>
            </a:avLst>
          </a:prstGeom>
          <a:solidFill>
            <a:schemeClr val="bg1"/>
          </a:solidFill>
          <a:ln w="762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err="1"/>
              <a:t>vvv</a:t>
            </a:r>
            <a:endParaRPr kumimoji="1" lang="zh-CN" altLang="en-US" dirty="0"/>
          </a:p>
        </p:txBody>
      </p:sp>
      <p:sp>
        <p:nvSpPr>
          <p:cNvPr id="3" name="椭圆形标注 2">
            <a:extLst>
              <a:ext uri="{FF2B5EF4-FFF2-40B4-BE49-F238E27FC236}">
                <a16:creationId xmlns:a16="http://schemas.microsoft.com/office/drawing/2014/main" id="{317D5F37-82E5-E84E-9CFD-57D169F0B351}"/>
              </a:ext>
            </a:extLst>
          </p:cNvPr>
          <p:cNvSpPr/>
          <p:nvPr/>
        </p:nvSpPr>
        <p:spPr>
          <a:xfrm>
            <a:off x="9389168" y="3483976"/>
            <a:ext cx="2044700" cy="1933738"/>
          </a:xfrm>
          <a:prstGeom prst="wedgeEllipseCallout">
            <a:avLst>
              <a:gd name="adj1" fmla="val -21333"/>
              <a:gd name="adj2" fmla="val -63035"/>
            </a:avLst>
          </a:prstGeom>
          <a:solidFill>
            <a:schemeClr val="bg1"/>
          </a:solidFill>
          <a:ln w="762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err="1"/>
              <a:t>vvv</a:t>
            </a:r>
            <a:endParaRPr kumimoji="1" lang="zh-CN" altLang="en-US" dirty="0"/>
          </a:p>
        </p:txBody>
      </p:sp>
      <p:sp>
        <p:nvSpPr>
          <p:cNvPr id="27" name="文本框 26">
            <a:extLst>
              <a:ext uri="{FF2B5EF4-FFF2-40B4-BE49-F238E27FC236}">
                <a16:creationId xmlns:a16="http://schemas.microsoft.com/office/drawing/2014/main" id="{B70B2416-120D-754C-A3FC-820A19B7ED66}"/>
              </a:ext>
            </a:extLst>
          </p:cNvPr>
          <p:cNvSpPr txBox="1"/>
          <p:nvPr/>
        </p:nvSpPr>
        <p:spPr>
          <a:xfrm>
            <a:off x="284025" y="401163"/>
            <a:ext cx="7736570" cy="1446550"/>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高脂、高盐、高糖的加工食品</a:t>
            </a:r>
            <a:r>
              <a:rPr kumimoji="1" lang="zh-CN" altLang="en-US" sz="4400" b="1" dirty="0">
                <a:latin typeface="PingFang SC Semibold" panose="020B0400000000000000" pitchFamily="34" charset="-122"/>
                <a:ea typeface="PingFang SC Semibold" panose="020B0400000000000000" pitchFamily="34" charset="-122"/>
              </a:rPr>
              <a:t>有什么特点？</a:t>
            </a:r>
            <a:endParaRPr kumimoji="1" lang="zh-CN" altLang="en-US" sz="4400" b="1" dirty="0">
              <a:solidFill>
                <a:srgbClr val="00B050"/>
              </a:solidFill>
              <a:latin typeface="PingFang SC Semibold" panose="020B0400000000000000" pitchFamily="34" charset="-122"/>
              <a:ea typeface="PingFang SC Semibold" panose="020B0400000000000000" pitchFamily="34" charset="-122"/>
            </a:endParaRPr>
          </a:p>
        </p:txBody>
      </p:sp>
      <p:sp>
        <p:nvSpPr>
          <p:cNvPr id="21" name="TextBox 30">
            <a:extLst>
              <a:ext uri="{FF2B5EF4-FFF2-40B4-BE49-F238E27FC236}">
                <a16:creationId xmlns:a16="http://schemas.microsoft.com/office/drawing/2014/main" id="{C3D25FF3-C8EF-344B-A68A-E3C773EF3434}"/>
              </a:ext>
            </a:extLst>
          </p:cNvPr>
          <p:cNvSpPr txBox="1"/>
          <p:nvPr/>
        </p:nvSpPr>
        <p:spPr>
          <a:xfrm>
            <a:off x="2529318" y="4153761"/>
            <a:ext cx="3763541" cy="479234"/>
          </a:xfrm>
          <a:prstGeom prst="rect">
            <a:avLst/>
          </a:prstGeom>
          <a:noFill/>
        </p:spPr>
        <p:txBody>
          <a:bodyPr wrap="square" lIns="91440" tIns="45720" rIns="91440" bIns="45720" rtlCol="0" anchor="t">
            <a:spAutoFit/>
          </a:bodyPr>
          <a:lstStyle/>
          <a:p>
            <a:pPr algn="just">
              <a:lnSpc>
                <a:spcPct val="120000"/>
              </a:lnSpc>
            </a:pPr>
            <a:r>
              <a:rPr lang="zh-CN" altLang="en-US" sz="2200" dirty="0">
                <a:solidFill>
                  <a:schemeClr val="tx1"/>
                </a:solidFill>
                <a:latin typeface="PingFang SC" panose="020B0400000000000000" pitchFamily="34" charset="-122"/>
                <a:ea typeface="PingFang SC" panose="020B0400000000000000" pitchFamily="34" charset="-122"/>
                <a:sym typeface="+mn-ea"/>
              </a:rPr>
              <a:t>加了很多的油、糖、盐等</a:t>
            </a:r>
            <a:endParaRPr lang="en-GB" sz="2200" dirty="0">
              <a:solidFill>
                <a:schemeClr val="tx1"/>
              </a:solidFill>
              <a:latin typeface="PingFang SC" panose="020B0400000000000000" pitchFamily="34" charset="-122"/>
              <a:ea typeface="PingFang SC" panose="020B0400000000000000" pitchFamily="34" charset="-122"/>
              <a:cs typeface="+mn-ea"/>
              <a:sym typeface="Arial" panose="020B0604020202020204" pitchFamily="34" charset="0"/>
            </a:endParaRPr>
          </a:p>
        </p:txBody>
      </p:sp>
      <p:sp>
        <p:nvSpPr>
          <p:cNvPr id="22" name="TextBox 31">
            <a:extLst>
              <a:ext uri="{FF2B5EF4-FFF2-40B4-BE49-F238E27FC236}">
                <a16:creationId xmlns:a16="http://schemas.microsoft.com/office/drawing/2014/main" id="{6B3E0A9C-0106-EB49-9682-B2168FA9C8EF}"/>
              </a:ext>
            </a:extLst>
          </p:cNvPr>
          <p:cNvSpPr txBox="1"/>
          <p:nvPr/>
        </p:nvSpPr>
        <p:spPr>
          <a:xfrm>
            <a:off x="7867000" y="2008585"/>
            <a:ext cx="3553793" cy="1291764"/>
          </a:xfrm>
          <a:prstGeom prst="rect">
            <a:avLst/>
          </a:prstGeom>
          <a:noFill/>
        </p:spPr>
        <p:txBody>
          <a:bodyPr wrap="square" rtlCol="0">
            <a:spAutoFit/>
          </a:bodyPr>
          <a:lstStyle/>
          <a:p>
            <a:pPr algn="just">
              <a:lnSpc>
                <a:spcPct val="120000"/>
              </a:lnSpc>
            </a:pPr>
            <a:r>
              <a:rPr lang="zh-CN" altLang="en-US" sz="2200" dirty="0">
                <a:solidFill>
                  <a:schemeClr val="tx1"/>
                </a:solidFill>
                <a:latin typeface="PingFang SC" panose="020B0400000000000000" pitchFamily="34" charset="-122"/>
                <a:ea typeface="PingFang SC" panose="020B0400000000000000" pitchFamily="34" charset="-122"/>
                <a:sym typeface="+mn-ea"/>
              </a:rPr>
              <a:t>多种</a:t>
            </a:r>
            <a:r>
              <a:rPr lang="zh-CN" altLang="en-US" sz="2200" dirty="0">
                <a:solidFill>
                  <a:srgbClr val="00B050"/>
                </a:solidFill>
                <a:latin typeface="PingFang SC" panose="020B0400000000000000" pitchFamily="34" charset="-122"/>
                <a:ea typeface="PingFang SC" panose="020B0400000000000000" pitchFamily="34" charset="-122"/>
                <a:sym typeface="+mn-ea"/>
              </a:rPr>
              <a:t>复杂的加工方式</a:t>
            </a:r>
            <a:endParaRPr lang="en-US" altLang="zh-CN" sz="2200" dirty="0">
              <a:solidFill>
                <a:srgbClr val="00B050"/>
              </a:solidFill>
              <a:latin typeface="PingFang SC" panose="020B0400000000000000" pitchFamily="34" charset="-122"/>
              <a:ea typeface="PingFang SC" panose="020B0400000000000000" pitchFamily="34" charset="-122"/>
              <a:sym typeface="+mn-ea"/>
            </a:endParaRPr>
          </a:p>
          <a:p>
            <a:pPr algn="just">
              <a:lnSpc>
                <a:spcPct val="120000"/>
              </a:lnSpc>
            </a:pPr>
            <a:r>
              <a:rPr lang="zh-CN" altLang="en-US" sz="2200" dirty="0">
                <a:solidFill>
                  <a:schemeClr val="tx1"/>
                </a:solidFill>
                <a:latin typeface="PingFang SC" panose="020B0400000000000000" pitchFamily="34" charset="-122"/>
                <a:ea typeface="PingFang SC" panose="020B0400000000000000" pitchFamily="34" charset="-122"/>
                <a:sym typeface="+mn-ea"/>
              </a:rPr>
              <a:t>如：油炸、膨化</a:t>
            </a:r>
            <a:endParaRPr lang="en-GB" sz="2200" dirty="0">
              <a:solidFill>
                <a:schemeClr val="tx1"/>
              </a:solidFill>
              <a:latin typeface="PingFang SC" panose="020B0400000000000000" pitchFamily="34" charset="-122"/>
              <a:ea typeface="PingFang SC" panose="020B0400000000000000" pitchFamily="34" charset="-122"/>
              <a:cs typeface="+mn-ea"/>
              <a:sym typeface="Arial" panose="020B0604020202020204" pitchFamily="34" charset="0"/>
            </a:endParaRPr>
          </a:p>
          <a:p>
            <a:pPr algn="just">
              <a:lnSpc>
                <a:spcPct val="120000"/>
              </a:lnSpc>
            </a:pPr>
            <a:endParaRPr lang="en-GB" sz="2200" dirty="0">
              <a:solidFill>
                <a:schemeClr val="tx1"/>
              </a:solidFill>
              <a:latin typeface="PingFang SC" panose="020B0400000000000000" pitchFamily="34" charset="-122"/>
              <a:ea typeface="PingFang SC" panose="020B0400000000000000" pitchFamily="34" charset="-122"/>
              <a:cs typeface="+mn-ea"/>
              <a:sym typeface="Arial" panose="020B0604020202020204" pitchFamily="34" charset="0"/>
            </a:endParaRPr>
          </a:p>
        </p:txBody>
      </p:sp>
      <p:pic>
        <p:nvPicPr>
          <p:cNvPr id="24" name="图片 23">
            <a:extLst>
              <a:ext uri="{FF2B5EF4-FFF2-40B4-BE49-F238E27FC236}">
                <a16:creationId xmlns:a16="http://schemas.microsoft.com/office/drawing/2014/main" id="{998F4B3F-7A2B-3244-ACC2-BC367E1C1909}"/>
              </a:ext>
            </a:extLst>
          </p:cNvPr>
          <p:cNvPicPr>
            <a:picLocks noChangeAspect="1"/>
          </p:cNvPicPr>
          <p:nvPr/>
        </p:nvPicPr>
        <p:blipFill>
          <a:blip r:embed="rId3"/>
          <a:stretch>
            <a:fillRect/>
          </a:stretch>
        </p:blipFill>
        <p:spPr>
          <a:xfrm>
            <a:off x="9609048" y="3667819"/>
            <a:ext cx="1604939" cy="1604939"/>
          </a:xfrm>
          <a:prstGeom prst="rect">
            <a:avLst/>
          </a:prstGeom>
          <a:noFill/>
          <a:ln w="88900" cap="sq">
            <a:noFill/>
            <a:miter lim="800000"/>
          </a:ln>
          <a:effectLst/>
        </p:spPr>
      </p:pic>
      <p:sp>
        <p:nvSpPr>
          <p:cNvPr id="25" name="椭圆形标注 24">
            <a:extLst>
              <a:ext uri="{FF2B5EF4-FFF2-40B4-BE49-F238E27FC236}">
                <a16:creationId xmlns:a16="http://schemas.microsoft.com/office/drawing/2014/main" id="{BE134908-B4BF-6E4A-B172-4FE75B562198}"/>
              </a:ext>
            </a:extLst>
          </p:cNvPr>
          <p:cNvSpPr/>
          <p:nvPr/>
        </p:nvSpPr>
        <p:spPr>
          <a:xfrm rot="4009257">
            <a:off x="323758" y="2714857"/>
            <a:ext cx="2044700" cy="1933738"/>
          </a:xfrm>
          <a:prstGeom prst="wedgeEllipseCallout">
            <a:avLst>
              <a:gd name="adj1" fmla="val -17916"/>
              <a:gd name="adj2" fmla="val -54991"/>
            </a:avLst>
          </a:prstGeom>
          <a:solidFill>
            <a:schemeClr val="bg1"/>
          </a:solidFill>
          <a:ln w="762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err="1"/>
              <a:t>vv</a:t>
            </a:r>
            <a:endParaRPr kumimoji="1" lang="zh-CN" altLang="en-US" dirty="0"/>
          </a:p>
        </p:txBody>
      </p:sp>
      <p:pic>
        <p:nvPicPr>
          <p:cNvPr id="28" name="图片 27">
            <a:extLst>
              <a:ext uri="{FF2B5EF4-FFF2-40B4-BE49-F238E27FC236}">
                <a16:creationId xmlns:a16="http://schemas.microsoft.com/office/drawing/2014/main" id="{AD2A831C-4DEF-F448-A0FD-57F33D1BA42A}"/>
              </a:ext>
            </a:extLst>
          </p:cNvPr>
          <p:cNvPicPr>
            <a:picLocks noChangeAspect="1"/>
          </p:cNvPicPr>
          <p:nvPr/>
        </p:nvPicPr>
        <p:blipFill>
          <a:blip r:embed="rId4"/>
          <a:stretch>
            <a:fillRect/>
          </a:stretch>
        </p:blipFill>
        <p:spPr>
          <a:xfrm>
            <a:off x="5251017" y="2220023"/>
            <a:ext cx="1590815" cy="1590815"/>
          </a:xfrm>
          <a:prstGeom prst="rect">
            <a:avLst/>
          </a:prstGeom>
        </p:spPr>
      </p:pic>
      <p:pic>
        <p:nvPicPr>
          <p:cNvPr id="29" name="图片 28" descr="瓶子上写着字&#10;&#10;中度可信度描述已自动生成">
            <a:extLst>
              <a:ext uri="{FF2B5EF4-FFF2-40B4-BE49-F238E27FC236}">
                <a16:creationId xmlns:a16="http://schemas.microsoft.com/office/drawing/2014/main" id="{0713408D-68A4-DA43-8EAC-021FB292A581}"/>
              </a:ext>
            </a:extLst>
          </p:cNvPr>
          <p:cNvPicPr>
            <a:picLocks noChangeAspect="1"/>
          </p:cNvPicPr>
          <p:nvPr/>
        </p:nvPicPr>
        <p:blipFill rotWithShape="1">
          <a:blip r:embed="rId5"/>
          <a:srcRect l="34077" r="34229"/>
          <a:stretch/>
        </p:blipFill>
        <p:spPr>
          <a:xfrm>
            <a:off x="843014" y="1744134"/>
            <a:ext cx="940514" cy="2967512"/>
          </a:xfrm>
          <a:prstGeom prst="rect">
            <a:avLst/>
          </a:prstGeom>
        </p:spPr>
      </p:pic>
      <p:sp>
        <p:nvSpPr>
          <p:cNvPr id="14" name="文本框 13">
            <a:extLst>
              <a:ext uri="{FF2B5EF4-FFF2-40B4-BE49-F238E27FC236}">
                <a16:creationId xmlns:a16="http://schemas.microsoft.com/office/drawing/2014/main" id="{DF3BCBD1-66E2-BA45-B8A9-FD18B3952B42}"/>
              </a:ext>
            </a:extLst>
          </p:cNvPr>
          <p:cNvSpPr txBox="1"/>
          <p:nvPr/>
        </p:nvSpPr>
        <p:spPr>
          <a:xfrm>
            <a:off x="2541322" y="2697502"/>
            <a:ext cx="2473023" cy="1291764"/>
          </a:xfrm>
          <a:prstGeom prst="rect">
            <a:avLst/>
          </a:prstGeom>
          <a:noFill/>
        </p:spPr>
        <p:txBody>
          <a:bodyPr wrap="square">
            <a:spAutoFit/>
          </a:bodyPr>
          <a:lstStyle/>
          <a:p>
            <a:pPr algn="just">
              <a:lnSpc>
                <a:spcPct val="120000"/>
              </a:lnSpc>
            </a:pPr>
            <a:r>
              <a:rPr lang="zh-CN" altLang="en-GB" sz="2200" dirty="0">
                <a:latin typeface="PingFang SC" panose="020B0400000000000000" pitchFamily="34" charset="-122"/>
                <a:ea typeface="PingFang SC" panose="020B0400000000000000" pitchFamily="34" charset="-122"/>
                <a:cs typeface="+mn-ea"/>
                <a:sym typeface="Arial" panose="020B0604020202020204" pitchFamily="34" charset="0"/>
              </a:rPr>
              <a:t>油、糖增加，</a:t>
            </a:r>
            <a:endParaRPr lang="en-US" altLang="zh-CN" sz="2200" dirty="0">
              <a:latin typeface="PingFang SC" panose="020B0400000000000000" pitchFamily="34" charset="-122"/>
              <a:ea typeface="PingFang SC" panose="020B0400000000000000" pitchFamily="34" charset="-122"/>
              <a:cs typeface="+mn-ea"/>
              <a:sym typeface="Arial" panose="020B0604020202020204" pitchFamily="34" charset="0"/>
            </a:endParaRPr>
          </a:p>
          <a:p>
            <a:pPr algn="just">
              <a:lnSpc>
                <a:spcPct val="120000"/>
              </a:lnSpc>
            </a:pPr>
            <a:r>
              <a:rPr lang="zh-CN" altLang="en-GB" sz="2200" dirty="0">
                <a:latin typeface="PingFang SC" panose="020B0400000000000000" pitchFamily="34" charset="-122"/>
                <a:ea typeface="PingFang SC" panose="020B0400000000000000" pitchFamily="34" charset="-122"/>
                <a:cs typeface="+mn-ea"/>
                <a:sym typeface="Arial" panose="020B0604020202020204" pitchFamily="34" charset="0"/>
              </a:rPr>
              <a:t>从而增加能量，</a:t>
            </a:r>
            <a:endParaRPr lang="en-US" altLang="zh-CN" sz="2200" dirty="0">
              <a:latin typeface="PingFang SC" panose="020B0400000000000000" pitchFamily="34" charset="-122"/>
              <a:ea typeface="PingFang SC" panose="020B0400000000000000" pitchFamily="34" charset="-122"/>
              <a:cs typeface="+mn-ea"/>
              <a:sym typeface="Arial" panose="020B0604020202020204" pitchFamily="34" charset="0"/>
            </a:endParaRPr>
          </a:p>
          <a:p>
            <a:pPr algn="just">
              <a:lnSpc>
                <a:spcPct val="120000"/>
              </a:lnSpc>
            </a:pPr>
            <a:r>
              <a:rPr lang="zh-CN" altLang="en-GB" sz="2200" dirty="0">
                <a:latin typeface="PingFang SC" panose="020B0400000000000000" pitchFamily="34" charset="-122"/>
                <a:ea typeface="PingFang SC" panose="020B0400000000000000" pitchFamily="34" charset="-122"/>
                <a:cs typeface="+mn-ea"/>
                <a:sym typeface="Arial" panose="020B0604020202020204" pitchFamily="34" charset="0"/>
              </a:rPr>
              <a:t>导致肥胖</a:t>
            </a:r>
          </a:p>
        </p:txBody>
      </p:sp>
      <p:sp>
        <p:nvSpPr>
          <p:cNvPr id="16" name="文本框 15">
            <a:extLst>
              <a:ext uri="{FF2B5EF4-FFF2-40B4-BE49-F238E27FC236}">
                <a16:creationId xmlns:a16="http://schemas.microsoft.com/office/drawing/2014/main" id="{BD10C497-4799-9248-86CE-1BB5D3E2869F}"/>
              </a:ext>
            </a:extLst>
          </p:cNvPr>
          <p:cNvSpPr txBox="1"/>
          <p:nvPr/>
        </p:nvSpPr>
        <p:spPr>
          <a:xfrm>
            <a:off x="7864403" y="3108751"/>
            <a:ext cx="2473023" cy="885499"/>
          </a:xfrm>
          <a:prstGeom prst="rect">
            <a:avLst/>
          </a:prstGeom>
          <a:noFill/>
        </p:spPr>
        <p:txBody>
          <a:bodyPr wrap="square">
            <a:spAutoFit/>
          </a:bodyPr>
          <a:lstStyle/>
          <a:p>
            <a:pPr algn="just">
              <a:lnSpc>
                <a:spcPct val="120000"/>
              </a:lnSpc>
            </a:pPr>
            <a:r>
              <a:rPr lang="zh-CN" altLang="en-US" sz="2200" dirty="0">
                <a:latin typeface="PingFang SC" panose="020B0400000000000000" pitchFamily="34" charset="-122"/>
                <a:ea typeface="PingFang SC" panose="020B0400000000000000" pitchFamily="34" charset="-122"/>
                <a:cs typeface="+mn-ea"/>
                <a:sym typeface="Arial" panose="020B0604020202020204" pitchFamily="34" charset="0"/>
              </a:rPr>
              <a:t>口感好，</a:t>
            </a:r>
            <a:endParaRPr lang="en-US" altLang="zh-CN" sz="2200" dirty="0">
              <a:latin typeface="PingFang SC" panose="020B0400000000000000" pitchFamily="34" charset="-122"/>
              <a:ea typeface="PingFang SC" panose="020B0400000000000000" pitchFamily="34" charset="-122"/>
              <a:cs typeface="+mn-ea"/>
              <a:sym typeface="Arial" panose="020B0604020202020204" pitchFamily="34" charset="0"/>
            </a:endParaRPr>
          </a:p>
          <a:p>
            <a:pPr algn="just">
              <a:lnSpc>
                <a:spcPct val="120000"/>
              </a:lnSpc>
            </a:pPr>
            <a:r>
              <a:rPr lang="zh-CN" altLang="en-US" sz="2200" dirty="0">
                <a:latin typeface="PingFang SC" panose="020B0400000000000000" pitchFamily="34" charset="-122"/>
                <a:ea typeface="PingFang SC" panose="020B0400000000000000" pitchFamily="34" charset="-122"/>
                <a:cs typeface="+mn-ea"/>
                <a:sym typeface="Arial" panose="020B0604020202020204" pitchFamily="34" charset="0"/>
              </a:rPr>
              <a:t>让口味变重</a:t>
            </a:r>
            <a:endParaRPr lang="zh-CN" altLang="en-GB" sz="2200" dirty="0">
              <a:latin typeface="PingFang SC" panose="020B0400000000000000" pitchFamily="34" charset="-122"/>
              <a:ea typeface="PingFang SC" panose="020B0400000000000000" pitchFamily="34" charset="-122"/>
              <a:cs typeface="+mn-ea"/>
              <a:sym typeface="Arial" panose="020B0604020202020204" pitchFamily="34" charset="0"/>
            </a:endParaRPr>
          </a:p>
        </p:txBody>
      </p:sp>
      <p:sp>
        <p:nvSpPr>
          <p:cNvPr id="17" name="TextBox 16">
            <a:extLst>
              <a:ext uri="{FF2B5EF4-FFF2-40B4-BE49-F238E27FC236}">
                <a16:creationId xmlns:a16="http://schemas.microsoft.com/office/drawing/2014/main" id="{89D95201-179C-4199-B0E5-DFB021C1812A}"/>
              </a:ext>
            </a:extLst>
          </p:cNvPr>
          <p:cNvSpPr txBox="1"/>
          <p:nvPr/>
        </p:nvSpPr>
        <p:spPr>
          <a:xfrm>
            <a:off x="405908" y="5374427"/>
            <a:ext cx="8737047" cy="830997"/>
          </a:xfrm>
          <a:prstGeom prst="rect">
            <a:avLst/>
          </a:prstGeom>
          <a:noFill/>
          <a:ln w="38100">
            <a:solidFill>
              <a:srgbClr val="00B050"/>
            </a:solidFill>
            <a:prstDash val="sysDot"/>
          </a:ln>
        </p:spPr>
        <p:txBody>
          <a:bodyPr wrap="square">
            <a:spAutoFit/>
          </a:bodyPr>
          <a:lstStyle/>
          <a:p>
            <a:r>
              <a:rPr lang="zh-CN" altLang="en-US" sz="2400" dirty="0">
                <a:latin typeface="PingFang SC" panose="020B0400000000000000" pitchFamily="34" charset="-122"/>
                <a:ea typeface="PingFang SC" panose="020B0400000000000000" pitchFamily="34" charset="-122"/>
              </a:rPr>
              <a:t>这些食物通常很美味，热量高，而且往往不会有太强的饱腹感，让你不知不觉地摄入很多</a:t>
            </a:r>
          </a:p>
        </p:txBody>
      </p:sp>
    </p:spTree>
    <p:extLst>
      <p:ext uri="{BB962C8B-B14F-4D97-AF65-F5344CB8AC3E}">
        <p14:creationId xmlns:p14="http://schemas.microsoft.com/office/powerpoint/2010/main" val="2356596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双中括号 18">
            <a:extLst>
              <a:ext uri="{FF2B5EF4-FFF2-40B4-BE49-F238E27FC236}">
                <a16:creationId xmlns:a16="http://schemas.microsoft.com/office/drawing/2014/main" id="{E9D004F8-8147-4667-AAF8-1AAA6A216FE7}"/>
              </a:ext>
            </a:extLst>
          </p:cNvPr>
          <p:cNvSpPr/>
          <p:nvPr/>
        </p:nvSpPr>
        <p:spPr>
          <a:xfrm rot="5400000">
            <a:off x="8406713" y="305544"/>
            <a:ext cx="1964724" cy="3809999"/>
          </a:xfrm>
          <a:prstGeom prst="bracketPair">
            <a:avLst>
              <a:gd name="adj" fmla="val 7994"/>
            </a:avLst>
          </a:prstGeom>
          <a:solidFill>
            <a:srgbClr val="EEFFF2"/>
          </a:solidFill>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0" name="双中括号 19">
            <a:extLst>
              <a:ext uri="{FF2B5EF4-FFF2-40B4-BE49-F238E27FC236}">
                <a16:creationId xmlns:a16="http://schemas.microsoft.com/office/drawing/2014/main" id="{95F4E7FB-5BF0-8D0C-8C4C-75CA5F9E1A00}"/>
              </a:ext>
            </a:extLst>
          </p:cNvPr>
          <p:cNvSpPr/>
          <p:nvPr/>
        </p:nvSpPr>
        <p:spPr>
          <a:xfrm rot="5400000">
            <a:off x="8172812" y="3113286"/>
            <a:ext cx="2432523" cy="3809999"/>
          </a:xfrm>
          <a:prstGeom prst="bracketPair">
            <a:avLst>
              <a:gd name="adj" fmla="val 7994"/>
            </a:avLst>
          </a:prstGeom>
          <a:solidFill>
            <a:srgbClr val="EEFFF2"/>
          </a:solidFill>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B70B2416-120D-754C-A3FC-820A19B7ED66}"/>
              </a:ext>
            </a:extLst>
          </p:cNvPr>
          <p:cNvSpPr txBox="1"/>
          <p:nvPr/>
        </p:nvSpPr>
        <p:spPr>
          <a:xfrm>
            <a:off x="339067" y="324195"/>
            <a:ext cx="7378466" cy="1446550"/>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为什么要</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少吃高脂、高盐、高糖的加工食品</a:t>
            </a:r>
          </a:p>
        </p:txBody>
      </p:sp>
      <p:sp>
        <p:nvSpPr>
          <p:cNvPr id="21" name="TextBox 30">
            <a:extLst>
              <a:ext uri="{FF2B5EF4-FFF2-40B4-BE49-F238E27FC236}">
                <a16:creationId xmlns:a16="http://schemas.microsoft.com/office/drawing/2014/main" id="{C3D25FF3-C8EF-344B-A68A-E3C773EF3434}"/>
              </a:ext>
            </a:extLst>
          </p:cNvPr>
          <p:cNvSpPr txBox="1"/>
          <p:nvPr/>
        </p:nvSpPr>
        <p:spPr>
          <a:xfrm>
            <a:off x="447834" y="2527324"/>
            <a:ext cx="6609827" cy="2601546"/>
          </a:xfrm>
          <a:prstGeom prst="rect">
            <a:avLst/>
          </a:prstGeom>
          <a:noFill/>
        </p:spPr>
        <p:txBody>
          <a:bodyPr wrap="square" lIns="91440" tIns="45720" rIns="91440" bIns="45720" rtlCol="0" anchor="t">
            <a:spAutoFit/>
          </a:bodyPr>
          <a:lstStyle/>
          <a:p>
            <a:pPr marL="457200" indent="-457200">
              <a:lnSpc>
                <a:spcPct val="150000"/>
              </a:lnSpc>
              <a:buFont typeface="Wingdings" pitchFamily="2" charset="2"/>
              <a:buChar char="p"/>
            </a:pPr>
            <a:r>
              <a:rPr lang="zh-CN" altLang="en-US" sz="2800" dirty="0">
                <a:solidFill>
                  <a:schemeClr val="tx1">
                    <a:lumMod val="85000"/>
                    <a:lumOff val="15000"/>
                  </a:schemeClr>
                </a:solidFill>
                <a:latin typeface="PingFang SC" panose="020B0400000000000000" pitchFamily="34" charset="-122"/>
                <a:ea typeface="PingFang SC" panose="020B0400000000000000" pitchFamily="34" charset="-122"/>
              </a:rPr>
              <a:t>由于这些食物中的高油和高糖，我们很容易不小心摄入过多的能量</a:t>
            </a:r>
            <a:endParaRPr lang="en-US" altLang="zh-CN" sz="2800" dirty="0">
              <a:solidFill>
                <a:schemeClr val="tx1">
                  <a:lumMod val="85000"/>
                  <a:lumOff val="15000"/>
                </a:schemeClr>
              </a:solidFill>
              <a:latin typeface="PingFang SC" panose="020B0400000000000000" pitchFamily="34" charset="-122"/>
              <a:ea typeface="PingFang SC" panose="020B0400000000000000" pitchFamily="34" charset="-122"/>
            </a:endParaRPr>
          </a:p>
          <a:p>
            <a:pPr marL="457200" indent="-457200">
              <a:lnSpc>
                <a:spcPct val="150000"/>
              </a:lnSpc>
              <a:buFont typeface="Wingdings" pitchFamily="2" charset="2"/>
              <a:buChar char="p"/>
            </a:pPr>
            <a:r>
              <a:rPr lang="zh-CN" altLang="en-US" sz="2800" dirty="0">
                <a:solidFill>
                  <a:schemeClr val="tx1">
                    <a:lumMod val="85000"/>
                    <a:lumOff val="15000"/>
                  </a:schemeClr>
                </a:solidFill>
                <a:latin typeface="PingFang SC" panose="020B0400000000000000" pitchFamily="34" charset="-122"/>
                <a:ea typeface="PingFang SC" panose="020B0400000000000000" pitchFamily="34" charset="-122"/>
              </a:rPr>
              <a:t>如果过多摄入这些食物，忽略膳食多样性，可能会导致维生素摄入不足</a:t>
            </a:r>
          </a:p>
        </p:txBody>
      </p:sp>
      <p:sp>
        <p:nvSpPr>
          <p:cNvPr id="17" name="文本框 16">
            <a:extLst>
              <a:ext uri="{FF2B5EF4-FFF2-40B4-BE49-F238E27FC236}">
                <a16:creationId xmlns:a16="http://schemas.microsoft.com/office/drawing/2014/main" id="{6602966F-D325-D10E-0D2C-833545D5E0CE}"/>
              </a:ext>
            </a:extLst>
          </p:cNvPr>
          <p:cNvSpPr txBox="1"/>
          <p:nvPr/>
        </p:nvSpPr>
        <p:spPr>
          <a:xfrm>
            <a:off x="7809468" y="1761644"/>
            <a:ext cx="3484605" cy="954107"/>
          </a:xfrm>
          <a:prstGeom prst="rect">
            <a:avLst/>
          </a:prstGeom>
          <a:noFill/>
        </p:spPr>
        <p:txBody>
          <a:bodyPr wrap="square">
            <a:spAutoFit/>
          </a:bodyPr>
          <a:lstStyle/>
          <a:p>
            <a:pPr>
              <a:spcAft>
                <a:spcPts val="1200"/>
              </a:spcAft>
            </a:pPr>
            <a:r>
              <a:rPr lang="zh-CN" altLang="en-US" sz="2800" dirty="0">
                <a:latin typeface="PingFang SC" panose="020B0400000000000000" pitchFamily="34" charset="-122"/>
                <a:ea typeface="PingFang SC" panose="020B0400000000000000" pitchFamily="34" charset="-122"/>
              </a:rPr>
              <a:t>在短期内，可能影响学习或体育活动</a:t>
            </a:r>
          </a:p>
        </p:txBody>
      </p:sp>
      <p:pic>
        <p:nvPicPr>
          <p:cNvPr id="23" name="图片 22">
            <a:extLst>
              <a:ext uri="{FF2B5EF4-FFF2-40B4-BE49-F238E27FC236}">
                <a16:creationId xmlns:a16="http://schemas.microsoft.com/office/drawing/2014/main" id="{4C48708F-C90F-E7C3-CBD4-07FA06A6A536}"/>
              </a:ext>
            </a:extLst>
          </p:cNvPr>
          <p:cNvPicPr>
            <a:picLocks noChangeAspect="1"/>
          </p:cNvPicPr>
          <p:nvPr/>
        </p:nvPicPr>
        <p:blipFill>
          <a:blip r:embed="rId3"/>
          <a:stretch>
            <a:fillRect/>
          </a:stretch>
        </p:blipFill>
        <p:spPr>
          <a:xfrm>
            <a:off x="7057661" y="3203648"/>
            <a:ext cx="1207053" cy="1207053"/>
          </a:xfrm>
          <a:prstGeom prst="rect">
            <a:avLst/>
          </a:prstGeom>
        </p:spPr>
      </p:pic>
      <p:pic>
        <p:nvPicPr>
          <p:cNvPr id="26" name="图片 25">
            <a:extLst>
              <a:ext uri="{FF2B5EF4-FFF2-40B4-BE49-F238E27FC236}">
                <a16:creationId xmlns:a16="http://schemas.microsoft.com/office/drawing/2014/main" id="{02BB309A-D244-A818-ADDA-F92296C0F1E6}"/>
              </a:ext>
            </a:extLst>
          </p:cNvPr>
          <p:cNvPicPr>
            <a:picLocks noChangeAspect="1"/>
          </p:cNvPicPr>
          <p:nvPr/>
        </p:nvPicPr>
        <p:blipFill>
          <a:blip r:embed="rId3"/>
          <a:stretch>
            <a:fillRect/>
          </a:stretch>
        </p:blipFill>
        <p:spPr>
          <a:xfrm>
            <a:off x="7057661" y="646974"/>
            <a:ext cx="1207053" cy="1207053"/>
          </a:xfrm>
          <a:prstGeom prst="rect">
            <a:avLst/>
          </a:prstGeom>
        </p:spPr>
      </p:pic>
      <p:sp>
        <p:nvSpPr>
          <p:cNvPr id="25" name="文本框 16">
            <a:extLst>
              <a:ext uri="{FF2B5EF4-FFF2-40B4-BE49-F238E27FC236}">
                <a16:creationId xmlns:a16="http://schemas.microsoft.com/office/drawing/2014/main" id="{F93F16E5-A348-4E33-BA81-8E1830B1BEE9}"/>
              </a:ext>
            </a:extLst>
          </p:cNvPr>
          <p:cNvSpPr txBox="1"/>
          <p:nvPr/>
        </p:nvSpPr>
        <p:spPr>
          <a:xfrm>
            <a:off x="7661187" y="4421443"/>
            <a:ext cx="3484605" cy="1384995"/>
          </a:xfrm>
          <a:prstGeom prst="rect">
            <a:avLst/>
          </a:prstGeom>
          <a:noFill/>
        </p:spPr>
        <p:txBody>
          <a:bodyPr wrap="square">
            <a:spAutoFit/>
          </a:bodyPr>
          <a:lstStyle/>
          <a:p>
            <a:pPr>
              <a:spcAft>
                <a:spcPts val="1200"/>
              </a:spcAft>
            </a:pPr>
            <a:r>
              <a:rPr lang="zh-CN" altLang="en-US" sz="2800" dirty="0">
                <a:latin typeface="PingFang SC" panose="020B0400000000000000" pitchFamily="34" charset="-122"/>
                <a:ea typeface="PingFang SC" panose="020B0400000000000000" pitchFamily="34" charset="-122"/>
              </a:rPr>
              <a:t>长期过多摄入这些食物，可能导致糖尿病、高血压或超重</a:t>
            </a:r>
          </a:p>
        </p:txBody>
      </p:sp>
    </p:spTree>
    <p:extLst>
      <p:ext uri="{BB962C8B-B14F-4D97-AF65-F5344CB8AC3E}">
        <p14:creationId xmlns:p14="http://schemas.microsoft.com/office/powerpoint/2010/main" val="975844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447E4659-5E2E-0247-AA89-34F6BF4AA693}"/>
              </a:ext>
            </a:extLst>
          </p:cNvPr>
          <p:cNvSpPr txBox="1"/>
          <p:nvPr/>
        </p:nvSpPr>
        <p:spPr>
          <a:xfrm>
            <a:off x="402650" y="510294"/>
            <a:ext cx="6754896"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思考：</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我能做些什么呢？</a:t>
            </a:r>
          </a:p>
        </p:txBody>
      </p:sp>
      <p:pic>
        <p:nvPicPr>
          <p:cNvPr id="4" name="图片 3" descr="网站&#10;&#10;低可信度描述已自动生成">
            <a:extLst>
              <a:ext uri="{FF2B5EF4-FFF2-40B4-BE49-F238E27FC236}">
                <a16:creationId xmlns:a16="http://schemas.microsoft.com/office/drawing/2014/main" id="{EF3F094C-61DA-A94B-933E-A381B1844300}"/>
              </a:ext>
            </a:extLst>
          </p:cNvPr>
          <p:cNvPicPr>
            <a:picLocks noChangeAspect="1"/>
          </p:cNvPicPr>
          <p:nvPr/>
        </p:nvPicPr>
        <p:blipFill>
          <a:blip r:embed="rId2"/>
          <a:stretch>
            <a:fillRect/>
          </a:stretch>
        </p:blipFill>
        <p:spPr>
          <a:xfrm>
            <a:off x="2017986" y="1279735"/>
            <a:ext cx="9535386" cy="5578264"/>
          </a:xfrm>
          <a:prstGeom prst="rect">
            <a:avLst/>
          </a:prstGeom>
        </p:spPr>
      </p:pic>
    </p:spTree>
    <p:extLst>
      <p:ext uri="{BB962C8B-B14F-4D97-AF65-F5344CB8AC3E}">
        <p14:creationId xmlns:p14="http://schemas.microsoft.com/office/powerpoint/2010/main" val="501176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A1F5C3C-C529-8357-B1A1-CE6773557E1C}"/>
              </a:ext>
            </a:extLst>
          </p:cNvPr>
          <p:cNvSpPr txBox="1"/>
          <p:nvPr/>
        </p:nvSpPr>
        <p:spPr>
          <a:xfrm>
            <a:off x="402650" y="510294"/>
            <a:ext cx="6754896"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思考：</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我能做些什么呢？</a:t>
            </a:r>
          </a:p>
        </p:txBody>
      </p:sp>
      <p:pic>
        <p:nvPicPr>
          <p:cNvPr id="6" name="图片 5" descr="卡通人物&#10;&#10;描述已自动生成">
            <a:extLst>
              <a:ext uri="{FF2B5EF4-FFF2-40B4-BE49-F238E27FC236}">
                <a16:creationId xmlns:a16="http://schemas.microsoft.com/office/drawing/2014/main" id="{2D6CC42D-1B48-EB0E-57BC-E33179BFB488}"/>
              </a:ext>
            </a:extLst>
          </p:cNvPr>
          <p:cNvPicPr>
            <a:picLocks noChangeAspect="1"/>
          </p:cNvPicPr>
          <p:nvPr/>
        </p:nvPicPr>
        <p:blipFill rotWithShape="1">
          <a:blip r:embed="rId2"/>
          <a:srcRect r="1522"/>
          <a:stretch/>
        </p:blipFill>
        <p:spPr>
          <a:xfrm>
            <a:off x="2611846" y="1295400"/>
            <a:ext cx="9580154" cy="5562600"/>
          </a:xfrm>
          <a:prstGeom prst="rect">
            <a:avLst/>
          </a:prstGeom>
        </p:spPr>
      </p:pic>
    </p:spTree>
    <p:extLst>
      <p:ext uri="{BB962C8B-B14F-4D97-AF65-F5344CB8AC3E}">
        <p14:creationId xmlns:p14="http://schemas.microsoft.com/office/powerpoint/2010/main" val="1573843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AE9C820-58D6-4BC8-A8E2-7399F32E46A9}"/>
              </a:ext>
            </a:extLst>
          </p:cNvPr>
          <p:cNvGraphicFramePr>
            <a:graphicFrameLocks noGrp="1"/>
          </p:cNvGraphicFramePr>
          <p:nvPr>
            <p:extLst>
              <p:ext uri="{D42A27DB-BD31-4B8C-83A1-F6EECF244321}">
                <p14:modId xmlns:p14="http://schemas.microsoft.com/office/powerpoint/2010/main" val="547721757"/>
              </p:ext>
            </p:extLst>
          </p:nvPr>
        </p:nvGraphicFramePr>
        <p:xfrm>
          <a:off x="543225" y="1945352"/>
          <a:ext cx="11202088" cy="2018380"/>
        </p:xfrm>
        <a:graphic>
          <a:graphicData uri="http://schemas.openxmlformats.org/drawingml/2006/table">
            <a:tbl>
              <a:tblPr firstRow="1" bandRow="1">
                <a:tableStyleId>{E8B1032C-EA38-4F05-BA0D-38AFFFC7BED3}</a:tableStyleId>
              </a:tblPr>
              <a:tblGrid>
                <a:gridCol w="2322777">
                  <a:extLst>
                    <a:ext uri="{9D8B030D-6E8A-4147-A177-3AD203B41FA5}">
                      <a16:colId xmlns:a16="http://schemas.microsoft.com/office/drawing/2014/main" val="20000"/>
                    </a:ext>
                  </a:extLst>
                </a:gridCol>
                <a:gridCol w="1268758">
                  <a:extLst>
                    <a:ext uri="{9D8B030D-6E8A-4147-A177-3AD203B41FA5}">
                      <a16:colId xmlns:a16="http://schemas.microsoft.com/office/drawing/2014/main" val="20001"/>
                    </a:ext>
                  </a:extLst>
                </a:gridCol>
                <a:gridCol w="1268758">
                  <a:extLst>
                    <a:ext uri="{9D8B030D-6E8A-4147-A177-3AD203B41FA5}">
                      <a16:colId xmlns:a16="http://schemas.microsoft.com/office/drawing/2014/main" val="20002"/>
                    </a:ext>
                  </a:extLst>
                </a:gridCol>
                <a:gridCol w="1268758">
                  <a:extLst>
                    <a:ext uri="{9D8B030D-6E8A-4147-A177-3AD203B41FA5}">
                      <a16:colId xmlns:a16="http://schemas.microsoft.com/office/drawing/2014/main" val="20003"/>
                    </a:ext>
                  </a:extLst>
                </a:gridCol>
                <a:gridCol w="1268758">
                  <a:extLst>
                    <a:ext uri="{9D8B030D-6E8A-4147-A177-3AD203B41FA5}">
                      <a16:colId xmlns:a16="http://schemas.microsoft.com/office/drawing/2014/main" val="20004"/>
                    </a:ext>
                  </a:extLst>
                </a:gridCol>
                <a:gridCol w="1268758">
                  <a:extLst>
                    <a:ext uri="{9D8B030D-6E8A-4147-A177-3AD203B41FA5}">
                      <a16:colId xmlns:a16="http://schemas.microsoft.com/office/drawing/2014/main" val="20005"/>
                    </a:ext>
                  </a:extLst>
                </a:gridCol>
                <a:gridCol w="1268758">
                  <a:extLst>
                    <a:ext uri="{9D8B030D-6E8A-4147-A177-3AD203B41FA5}">
                      <a16:colId xmlns:a16="http://schemas.microsoft.com/office/drawing/2014/main" val="20006"/>
                    </a:ext>
                  </a:extLst>
                </a:gridCol>
                <a:gridCol w="1266763">
                  <a:extLst>
                    <a:ext uri="{9D8B030D-6E8A-4147-A177-3AD203B41FA5}">
                      <a16:colId xmlns:a16="http://schemas.microsoft.com/office/drawing/2014/main" val="20007"/>
                    </a:ext>
                  </a:extLst>
                </a:gridCol>
              </a:tblGrid>
              <a:tr h="5858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200" b="0" i="0" dirty="0">
                          <a:solidFill>
                            <a:schemeClr val="tx1"/>
                          </a:solidFill>
                          <a:latin typeface="PingFang SC" panose="020B0400000000000000" pitchFamily="34" charset="-122"/>
                          <a:ea typeface="PingFang SC" panose="020B0400000000000000" pitchFamily="34" charset="-122"/>
                        </a:rPr>
                        <a:t>挑战任务</a:t>
                      </a:r>
                      <a:r>
                        <a:rPr lang="en-US" altLang="zh-CN" sz="2200" b="0" i="0" dirty="0">
                          <a:solidFill>
                            <a:schemeClr val="tx1"/>
                          </a:solidFill>
                          <a:latin typeface="PingFang SC" panose="020B0400000000000000" pitchFamily="34" charset="-122"/>
                          <a:ea typeface="PingFang SC" panose="020B0400000000000000" pitchFamily="34" charset="-122"/>
                        </a:rPr>
                        <a:t>1</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第一天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第二天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第三天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第四天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第五天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第六天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第七天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0"/>
                  </a:ext>
                </a:extLst>
              </a:tr>
              <a:tr h="11065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200" b="0" i="0" dirty="0">
                          <a:latin typeface="PingFang SC" panose="020B0400000000000000" pitchFamily="34" charset="-122"/>
                          <a:ea typeface="PingFang SC" panose="020B0400000000000000" pitchFamily="34" charset="-122"/>
                        </a:rPr>
                        <a:t>下一周</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做一道菜并标出是哪一天</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是什么菜</a:t>
                      </a:r>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1"/>
                  </a:ext>
                </a:extLst>
              </a:tr>
            </a:tbl>
          </a:graphicData>
        </a:graphic>
      </p:graphicFrame>
      <p:sp>
        <p:nvSpPr>
          <p:cNvPr id="7" name="文本框 13">
            <a:extLst>
              <a:ext uri="{FF2B5EF4-FFF2-40B4-BE49-F238E27FC236}">
                <a16:creationId xmlns:a16="http://schemas.microsoft.com/office/drawing/2014/main" id="{87C91160-D657-4C42-BC22-DDFA31F67EF1}"/>
              </a:ext>
            </a:extLst>
          </p:cNvPr>
          <p:cNvSpPr txBox="1"/>
          <p:nvPr/>
        </p:nvSpPr>
        <p:spPr>
          <a:xfrm>
            <a:off x="543224" y="4677753"/>
            <a:ext cx="9962871" cy="1200329"/>
          </a:xfrm>
          <a:prstGeom prst="rect">
            <a:avLst/>
          </a:prstGeom>
          <a:noFill/>
        </p:spPr>
        <p:txBody>
          <a:bodyPr wrap="square">
            <a:spAutoFit/>
          </a:bodyPr>
          <a:lstStyle/>
          <a:p>
            <a:pPr>
              <a:lnSpc>
                <a:spcPct val="150000"/>
              </a:lnSpc>
            </a:pPr>
            <a:r>
              <a:rPr kumimoji="1" lang="zh-CN" altLang="en-US" sz="3200" dirty="0">
                <a:solidFill>
                  <a:srgbClr val="00B050"/>
                </a:solidFill>
                <a:latin typeface="PingFang SC Medium" panose="020B0400000000000000" pitchFamily="34" charset="-122"/>
                <a:ea typeface="PingFang SC Medium" panose="020B0400000000000000" pitchFamily="34" charset="-122"/>
              </a:rPr>
              <a:t>挑战说明 </a:t>
            </a:r>
            <a:endParaRPr kumimoji="1" lang="en-US" altLang="zh-CN" sz="3200" dirty="0">
              <a:solidFill>
                <a:srgbClr val="00B050"/>
              </a:solidFill>
              <a:latin typeface="PingFang SC Medium" panose="020B0400000000000000" pitchFamily="34" charset="-122"/>
              <a:ea typeface="PingFang SC Medium" panose="020B0400000000000000" pitchFamily="34" charset="-122"/>
            </a:endParaRPr>
          </a:p>
          <a:p>
            <a:r>
              <a:rPr kumimoji="1" lang="zh-CN" altLang="en-US" sz="2200" dirty="0">
                <a:latin typeface="PingFang SC" panose="020B0400000000000000" pitchFamily="34" charset="-122"/>
                <a:ea typeface="PingFang SC" panose="020B0400000000000000" pitchFamily="34" charset="-122"/>
              </a:rPr>
              <a:t>同学们将家长一起商量学做一道菜，将菜名写下来也可以画下来。</a:t>
            </a:r>
            <a:endParaRPr lang="zh-CN" altLang="en-US" sz="2200" dirty="0">
              <a:latin typeface="PingFang SC" panose="020B0400000000000000" pitchFamily="34" charset="-122"/>
              <a:ea typeface="PingFang SC" panose="020B0400000000000000" pitchFamily="34" charset="-122"/>
            </a:endParaRPr>
          </a:p>
        </p:txBody>
      </p:sp>
      <p:sp>
        <p:nvSpPr>
          <p:cNvPr id="6" name="文本框 5">
            <a:extLst>
              <a:ext uri="{FF2B5EF4-FFF2-40B4-BE49-F238E27FC236}">
                <a16:creationId xmlns:a16="http://schemas.microsoft.com/office/drawing/2014/main" id="{32BB89E5-866A-3E54-71B8-B43648578604}"/>
              </a:ext>
            </a:extLst>
          </p:cNvPr>
          <p:cNvSpPr txBox="1"/>
          <p:nvPr/>
        </p:nvSpPr>
        <p:spPr>
          <a:xfrm>
            <a:off x="543224" y="461891"/>
            <a:ext cx="6979332"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一周挑战任务</a:t>
            </a:r>
          </a:p>
        </p:txBody>
      </p:sp>
    </p:spTree>
    <p:extLst>
      <p:ext uri="{BB962C8B-B14F-4D97-AF65-F5344CB8AC3E}">
        <p14:creationId xmlns:p14="http://schemas.microsoft.com/office/powerpoint/2010/main" val="119928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6B2CC8D-4707-BE42-BC60-31847B3F4530}"/>
              </a:ext>
            </a:extLst>
          </p:cNvPr>
          <p:cNvSpPr txBox="1"/>
          <p:nvPr/>
        </p:nvSpPr>
        <p:spPr>
          <a:xfrm>
            <a:off x="647880" y="502876"/>
            <a:ext cx="5728525"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营养健康课堂</a:t>
            </a:r>
            <a:r>
              <a:rPr kumimoji="1" lang="zh-CN" altLang="en-US" sz="4400" b="1" dirty="0">
                <a:latin typeface="PingFang SC Semibold" panose="020B0400000000000000" pitchFamily="34" charset="-122"/>
                <a:ea typeface="PingFang SC Semibold" panose="020B0400000000000000" pitchFamily="34" charset="-122"/>
              </a:rPr>
              <a:t>系列</a:t>
            </a:r>
          </a:p>
        </p:txBody>
      </p:sp>
      <p:sp>
        <p:nvSpPr>
          <p:cNvPr id="6" name="文本框 5">
            <a:extLst>
              <a:ext uri="{FF2B5EF4-FFF2-40B4-BE49-F238E27FC236}">
                <a16:creationId xmlns:a16="http://schemas.microsoft.com/office/drawing/2014/main" id="{A490B54C-48E2-E14F-A4ED-D04AFDD885F3}"/>
              </a:ext>
            </a:extLst>
          </p:cNvPr>
          <p:cNvSpPr txBox="1"/>
          <p:nvPr/>
        </p:nvSpPr>
        <p:spPr>
          <a:xfrm>
            <a:off x="647880" y="1685508"/>
            <a:ext cx="10728681" cy="2078902"/>
          </a:xfrm>
          <a:prstGeom prst="rect">
            <a:avLst/>
          </a:prstGeom>
          <a:noFill/>
        </p:spPr>
        <p:txBody>
          <a:bodyPr wrap="square" rtlCol="0">
            <a:spAutoFit/>
          </a:bodyPr>
          <a:lstStyle/>
          <a:p>
            <a:pPr>
              <a:lnSpc>
                <a:spcPct val="150000"/>
              </a:lnSpc>
            </a:pPr>
            <a:r>
              <a:rPr lang="zh-CN" altLang="en-US" sz="2200" dirty="0">
                <a:latin typeface="PingFang SC Light" panose="020B0300000000000000" pitchFamily="34" charset="-122"/>
                <a:ea typeface="PingFang SC Light" panose="020B0300000000000000" pitchFamily="34" charset="-122"/>
              </a:rPr>
              <a:t>涵盖</a:t>
            </a:r>
            <a:r>
              <a:rPr lang="zh-CN" altLang="en-US" sz="2200" dirty="0">
                <a:solidFill>
                  <a:srgbClr val="00B050"/>
                </a:solidFill>
                <a:latin typeface="PingFang SC Medium" panose="020B0400000000000000" pitchFamily="34" charset="-122"/>
                <a:ea typeface="PingFang SC Medium" panose="020B0400000000000000" pitchFamily="34" charset="-122"/>
              </a:rPr>
              <a:t>预防和控制儿童青少年超重与肥胖</a:t>
            </a:r>
            <a:r>
              <a:rPr lang="zh-CN" altLang="en-US" sz="2200" dirty="0">
                <a:latin typeface="PingFang SC Light" panose="020B0300000000000000" pitchFamily="34" charset="-122"/>
                <a:ea typeface="PingFang SC Light" panose="020B0300000000000000" pitchFamily="34" charset="-122"/>
              </a:rPr>
              <a:t>措施的六大核心信息：</a:t>
            </a:r>
            <a:endParaRPr lang="en-US" altLang="zh-CN" sz="2200" dirty="0">
              <a:latin typeface="PingFang SC Light" panose="020B0300000000000000" pitchFamily="34" charset="-122"/>
              <a:ea typeface="PingFang SC Light" panose="020B0300000000000000" pitchFamily="34" charset="-122"/>
            </a:endParaRPr>
          </a:p>
          <a:p>
            <a:pPr marL="342900" indent="-342900">
              <a:lnSpc>
                <a:spcPct val="150000"/>
              </a:lnSpc>
              <a:buFont typeface="Wingdings" pitchFamily="2" charset="2"/>
              <a:buChar char="p"/>
            </a:pPr>
            <a:r>
              <a:rPr lang="en-US" altLang="zh-CN" sz="2200" dirty="0">
                <a:latin typeface="PingFang SC Light" panose="020B0300000000000000" pitchFamily="34" charset="-122"/>
                <a:ea typeface="PingFang SC Light" panose="020B0300000000000000" pitchFamily="34" charset="-122"/>
              </a:rPr>
              <a:t>2</a:t>
            </a:r>
            <a:r>
              <a:rPr lang="zh-CN" altLang="en-US" sz="2200" dirty="0">
                <a:latin typeface="PingFang SC Light" panose="020B0300000000000000" pitchFamily="34" charset="-122"/>
                <a:ea typeface="PingFang SC Light" panose="020B0300000000000000" pitchFamily="34" charset="-122"/>
              </a:rPr>
              <a:t>堂面对小学生的课（每堂</a:t>
            </a:r>
            <a:r>
              <a:rPr lang="en-US" altLang="zh-CN" sz="2200" dirty="0">
                <a:latin typeface="PingFang SC Light" panose="020B0300000000000000" pitchFamily="34" charset="-122"/>
                <a:ea typeface="PingFang SC Light" panose="020B0300000000000000" pitchFamily="34" charset="-122"/>
              </a:rPr>
              <a:t>45</a:t>
            </a:r>
            <a:r>
              <a:rPr lang="zh-CN" altLang="en-US" sz="2200" dirty="0">
                <a:latin typeface="PingFang SC Light" panose="020B0300000000000000" pitchFamily="34" charset="-122"/>
                <a:ea typeface="PingFang SC Light" panose="020B0300000000000000" pitchFamily="34" charset="-122"/>
              </a:rPr>
              <a:t>分钟，每堂课覆盖</a:t>
            </a:r>
            <a:r>
              <a:rPr lang="en-US" altLang="zh-CN" sz="2200" dirty="0">
                <a:latin typeface="PingFang SC Light" panose="020B0300000000000000" pitchFamily="34" charset="-122"/>
                <a:ea typeface="PingFang SC Light" panose="020B0300000000000000" pitchFamily="34" charset="-122"/>
              </a:rPr>
              <a:t>3</a:t>
            </a:r>
            <a:r>
              <a:rPr lang="zh-CN" altLang="en-US" sz="2200" dirty="0">
                <a:latin typeface="PingFang SC Light" panose="020B0300000000000000" pitchFamily="34" charset="-122"/>
                <a:ea typeface="PingFang SC Light" panose="020B0300000000000000" pitchFamily="34" charset="-122"/>
              </a:rPr>
              <a:t>个核心信息）</a:t>
            </a:r>
          </a:p>
          <a:p>
            <a:pPr marL="342900" indent="-342900">
              <a:lnSpc>
                <a:spcPct val="150000"/>
              </a:lnSpc>
              <a:buFont typeface="Wingdings" pitchFamily="2" charset="2"/>
              <a:buChar char="p"/>
            </a:pPr>
            <a:r>
              <a:rPr lang="en-US" altLang="zh-CN" sz="2200" dirty="0">
                <a:latin typeface="PingFang SC Light" panose="020B0300000000000000" pitchFamily="34" charset="-122"/>
                <a:ea typeface="PingFang SC Light" panose="020B0300000000000000" pitchFamily="34" charset="-122"/>
              </a:rPr>
              <a:t>2</a:t>
            </a:r>
            <a:r>
              <a:rPr lang="zh-CN" altLang="en-US" sz="2200" dirty="0">
                <a:latin typeface="PingFang SC Light" panose="020B0300000000000000" pitchFamily="34" charset="-122"/>
                <a:ea typeface="PingFang SC Light" panose="020B0300000000000000" pitchFamily="34" charset="-122"/>
              </a:rPr>
              <a:t>堂面对中学生的课（每堂</a:t>
            </a:r>
            <a:r>
              <a:rPr lang="en-US" altLang="zh-CN" sz="2200" dirty="0">
                <a:latin typeface="PingFang SC Light" panose="020B0300000000000000" pitchFamily="34" charset="-122"/>
                <a:ea typeface="PingFang SC Light" panose="020B0300000000000000" pitchFamily="34" charset="-122"/>
              </a:rPr>
              <a:t>45</a:t>
            </a:r>
            <a:r>
              <a:rPr lang="zh-CN" altLang="en-US" sz="2200" dirty="0">
                <a:latin typeface="PingFang SC Light" panose="020B0300000000000000" pitchFamily="34" charset="-122"/>
                <a:ea typeface="PingFang SC Light" panose="020B0300000000000000" pitchFamily="34" charset="-122"/>
              </a:rPr>
              <a:t>分钟，每堂课覆盖</a:t>
            </a:r>
            <a:r>
              <a:rPr lang="en-US" altLang="zh-CN" sz="2200" dirty="0">
                <a:latin typeface="PingFang SC Light" panose="020B0300000000000000" pitchFamily="34" charset="-122"/>
                <a:ea typeface="PingFang SC Light" panose="020B0300000000000000" pitchFamily="34" charset="-122"/>
              </a:rPr>
              <a:t>3</a:t>
            </a:r>
            <a:r>
              <a:rPr lang="zh-CN" altLang="en-US" sz="2200" dirty="0">
                <a:latin typeface="PingFang SC Light" panose="020B0300000000000000" pitchFamily="34" charset="-122"/>
                <a:ea typeface="PingFang SC Light" panose="020B0300000000000000" pitchFamily="34" charset="-122"/>
              </a:rPr>
              <a:t>个核心信息）</a:t>
            </a:r>
            <a:endParaRPr lang="en-US" altLang="zh-CN" sz="2200" dirty="0">
              <a:latin typeface="PingFang SC Light" panose="020B0300000000000000" pitchFamily="34" charset="-122"/>
              <a:ea typeface="PingFang SC Light" panose="020B0300000000000000" pitchFamily="34" charset="-122"/>
            </a:endParaRPr>
          </a:p>
          <a:p>
            <a:pPr marL="342900" indent="-342900">
              <a:lnSpc>
                <a:spcPct val="150000"/>
              </a:lnSpc>
              <a:buFont typeface="Wingdings" pitchFamily="2" charset="2"/>
              <a:buChar char="p"/>
            </a:pPr>
            <a:r>
              <a:rPr lang="en-US" altLang="zh-CN" sz="2200" dirty="0">
                <a:latin typeface="PingFang SC Light" panose="020B0300000000000000" pitchFamily="34" charset="-122"/>
                <a:ea typeface="PingFang SC Light" panose="020B0300000000000000" pitchFamily="34" charset="-122"/>
              </a:rPr>
              <a:t>1</a:t>
            </a:r>
            <a:r>
              <a:rPr lang="zh-CN" altLang="en-US" sz="2200" dirty="0">
                <a:latin typeface="PingFang SC Light" panose="020B0300000000000000" pitchFamily="34" charset="-122"/>
                <a:ea typeface="PingFang SC Light" panose="020B0300000000000000" pitchFamily="34" charset="-122"/>
              </a:rPr>
              <a:t>堂面对家长的课（</a:t>
            </a:r>
            <a:r>
              <a:rPr lang="en-US" altLang="zh-CN" sz="2200" dirty="0">
                <a:latin typeface="PingFang SC Light" panose="020B0300000000000000" pitchFamily="34" charset="-122"/>
                <a:ea typeface="PingFang SC Light" panose="020B0300000000000000" pitchFamily="34" charset="-122"/>
              </a:rPr>
              <a:t>60</a:t>
            </a:r>
            <a:r>
              <a:rPr lang="zh-CN" altLang="en-US" sz="2200" dirty="0">
                <a:latin typeface="PingFang SC Light" panose="020B0300000000000000" pitchFamily="34" charset="-122"/>
                <a:ea typeface="PingFang SC Light" panose="020B0300000000000000" pitchFamily="34" charset="-122"/>
              </a:rPr>
              <a:t>分钟，包括所有</a:t>
            </a:r>
            <a:r>
              <a:rPr lang="en-US" altLang="zh-CN" sz="2200" dirty="0">
                <a:latin typeface="PingFang SC Light" panose="020B0300000000000000" pitchFamily="34" charset="-122"/>
                <a:ea typeface="PingFang SC Light" panose="020B0300000000000000" pitchFamily="34" charset="-122"/>
              </a:rPr>
              <a:t>6</a:t>
            </a:r>
            <a:r>
              <a:rPr lang="zh-CN" altLang="en-US" sz="2200" dirty="0">
                <a:latin typeface="PingFang SC Light" panose="020B0300000000000000" pitchFamily="34" charset="-122"/>
                <a:ea typeface="PingFang SC Light" panose="020B0300000000000000" pitchFamily="34" charset="-122"/>
              </a:rPr>
              <a:t>个关键信息以及实用方法）</a:t>
            </a:r>
            <a:endParaRPr lang="en-US" altLang="zh-CN" sz="2200" dirty="0">
              <a:latin typeface="PingFang SC Light" panose="020B0300000000000000" pitchFamily="34" charset="-122"/>
              <a:ea typeface="PingFang SC Light" panose="020B0300000000000000" pitchFamily="34" charset="-122"/>
            </a:endParaRPr>
          </a:p>
        </p:txBody>
      </p:sp>
      <p:pic>
        <p:nvPicPr>
          <p:cNvPr id="8" name="图片 7" descr="图形用户界面, 图示, 应用程序&#10;&#10;描述已自动生成">
            <a:extLst>
              <a:ext uri="{FF2B5EF4-FFF2-40B4-BE49-F238E27FC236}">
                <a16:creationId xmlns:a16="http://schemas.microsoft.com/office/drawing/2014/main" id="{23D7527D-53D0-FA70-64D4-73711730BC65}"/>
              </a:ext>
            </a:extLst>
          </p:cNvPr>
          <p:cNvPicPr>
            <a:picLocks noChangeAspect="1"/>
          </p:cNvPicPr>
          <p:nvPr/>
        </p:nvPicPr>
        <p:blipFill>
          <a:blip r:embed="rId2"/>
          <a:stretch>
            <a:fillRect/>
          </a:stretch>
        </p:blipFill>
        <p:spPr>
          <a:xfrm>
            <a:off x="544676" y="4337215"/>
            <a:ext cx="8458969" cy="1903268"/>
          </a:xfrm>
          <a:prstGeom prst="rect">
            <a:avLst/>
          </a:prstGeom>
        </p:spPr>
      </p:pic>
    </p:spTree>
    <p:extLst>
      <p:ext uri="{BB962C8B-B14F-4D97-AF65-F5344CB8AC3E}">
        <p14:creationId xmlns:p14="http://schemas.microsoft.com/office/powerpoint/2010/main" val="184343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桌子, 小, 食物, 水果&#10;&#10;描述已自动生成">
            <a:extLst>
              <a:ext uri="{FF2B5EF4-FFF2-40B4-BE49-F238E27FC236}">
                <a16:creationId xmlns:a16="http://schemas.microsoft.com/office/drawing/2014/main" id="{A403A062-C9E1-6A41-964E-DD7DAE5FBF41}"/>
              </a:ext>
            </a:extLst>
          </p:cNvPr>
          <p:cNvPicPr>
            <a:picLocks noChangeAspect="1"/>
          </p:cNvPicPr>
          <p:nvPr/>
        </p:nvPicPr>
        <p:blipFill>
          <a:blip r:embed="rId3"/>
          <a:stretch>
            <a:fillRect/>
          </a:stretch>
        </p:blipFill>
        <p:spPr>
          <a:xfrm>
            <a:off x="-128254" y="-24798"/>
            <a:ext cx="12469527" cy="6992258"/>
          </a:xfrm>
          <a:prstGeom prst="rect">
            <a:avLst/>
          </a:prstGeom>
        </p:spPr>
      </p:pic>
      <p:sp>
        <p:nvSpPr>
          <p:cNvPr id="4" name="文本框 3"/>
          <p:cNvSpPr txBox="1"/>
          <p:nvPr/>
        </p:nvSpPr>
        <p:spPr>
          <a:xfrm>
            <a:off x="407526" y="90996"/>
            <a:ext cx="1627369" cy="1569660"/>
          </a:xfrm>
          <a:prstGeom prst="rect">
            <a:avLst/>
          </a:prstGeom>
          <a:noFill/>
          <a:ln>
            <a:noFill/>
          </a:ln>
          <a:effectLst/>
        </p:spPr>
        <p:txBody>
          <a:bodyPr wrap="none" rtlCol="0">
            <a:spAutoFit/>
          </a:bodyPr>
          <a:lstStyle/>
          <a:p>
            <a:pPr defTabSz="866943"/>
            <a:r>
              <a:rPr kumimoji="1" lang="en-US" altLang="zh-CN" sz="9600" dirty="0">
                <a:solidFill>
                  <a:srgbClr val="FFFFFF"/>
                </a:solidFill>
                <a:latin typeface="微软雅黑" panose="020B0503020204020204" pitchFamily="34" charset="-122"/>
                <a:ea typeface="微软雅黑" panose="020B0503020204020204" pitchFamily="34" charset="-122"/>
              </a:rPr>
              <a:t>04</a:t>
            </a:r>
          </a:p>
        </p:txBody>
      </p:sp>
      <p:sp>
        <p:nvSpPr>
          <p:cNvPr id="5" name="文本框 4"/>
          <p:cNvSpPr txBox="1"/>
          <p:nvPr/>
        </p:nvSpPr>
        <p:spPr>
          <a:xfrm>
            <a:off x="927788" y="2201775"/>
            <a:ext cx="7354935" cy="815416"/>
          </a:xfrm>
          <a:prstGeom prst="rect">
            <a:avLst/>
          </a:prstGeom>
          <a:noFill/>
        </p:spPr>
        <p:txBody>
          <a:bodyPr wrap="square" rtlCol="0">
            <a:spAutoFit/>
          </a:bodyPr>
          <a:lstStyle/>
          <a:p>
            <a:pPr defTabSz="866943">
              <a:lnSpc>
                <a:spcPct val="110000"/>
              </a:lnSpc>
            </a:pPr>
            <a:r>
              <a:rPr kumimoji="1" lang="zh-CN" altLang="en-US"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合理选择</a:t>
            </a:r>
            <a:r>
              <a:rPr kumimoji="1" lang="zh-CN" altLang="en-US" sz="4400" b="1" dirty="0">
                <a:solidFill>
                  <a:srgbClr val="00B050"/>
                </a:solidFill>
                <a:latin typeface="PingFang SC Semibold" panose="020B0400000000000000" pitchFamily="34" charset="-122"/>
                <a:ea typeface="PingFang SC Semibold" panose="020B0400000000000000" pitchFamily="34" charset="-122"/>
                <a:cs typeface="inpin heiti" panose="00000500000000000000" pitchFamily="2" charset="-122"/>
              </a:rPr>
              <a:t>零食</a:t>
            </a:r>
          </a:p>
        </p:txBody>
      </p:sp>
      <p:sp>
        <p:nvSpPr>
          <p:cNvPr id="11" name="Rectangle 1">
            <a:extLst>
              <a:ext uri="{FF2B5EF4-FFF2-40B4-BE49-F238E27FC236}">
                <a16:creationId xmlns:a16="http://schemas.microsoft.com/office/drawing/2014/main" id="{E00032D3-476D-1E45-A517-8489734DE087}"/>
              </a:ext>
            </a:extLst>
          </p:cNvPr>
          <p:cNvSpPr/>
          <p:nvPr/>
        </p:nvSpPr>
        <p:spPr>
          <a:xfrm>
            <a:off x="1364170" y="3716278"/>
            <a:ext cx="5109091" cy="1504579"/>
          </a:xfrm>
          <a:prstGeom prst="rect">
            <a:avLst/>
          </a:prstGeom>
          <a:noFill/>
        </p:spPr>
        <p:txBody>
          <a:bodyPr wrap="none" lIns="91440" tIns="45720" rIns="91440" bIns="45720">
            <a:spAutoFit/>
          </a:bodyPr>
          <a:lstStyle/>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孩子是否应该吃零食？</a:t>
            </a:r>
            <a:endParaRPr lang="en-US" altLang="zh-CN"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如何合理安排孩子的零食？</a:t>
            </a:r>
            <a:endParaRPr 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p:txBody>
      </p:sp>
      <p:sp>
        <p:nvSpPr>
          <p:cNvPr id="12" name="矩形 11">
            <a:extLst>
              <a:ext uri="{FF2B5EF4-FFF2-40B4-BE49-F238E27FC236}">
                <a16:creationId xmlns:a16="http://schemas.microsoft.com/office/drawing/2014/main" id="{1D476999-19B7-0545-B0FE-AF4E99C8D5F8}"/>
              </a:ext>
            </a:extLst>
          </p:cNvPr>
          <p:cNvSpPr/>
          <p:nvPr/>
        </p:nvSpPr>
        <p:spPr>
          <a:xfrm>
            <a:off x="1131758" y="3840809"/>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E2BA8D5B-9A25-9949-BF50-1E92E68B980B}"/>
              </a:ext>
            </a:extLst>
          </p:cNvPr>
          <p:cNvSpPr/>
          <p:nvPr/>
        </p:nvSpPr>
        <p:spPr>
          <a:xfrm>
            <a:off x="1131758" y="4611837"/>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11903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a:extLst>
              <a:ext uri="{FF2B5EF4-FFF2-40B4-BE49-F238E27FC236}">
                <a16:creationId xmlns:a16="http://schemas.microsoft.com/office/drawing/2014/main" id="{BD2A231C-6C83-084A-90FA-81E7B5F1C821}"/>
              </a:ext>
            </a:extLst>
          </p:cNvPr>
          <p:cNvSpPr txBox="1"/>
          <p:nvPr/>
        </p:nvSpPr>
        <p:spPr>
          <a:xfrm>
            <a:off x="213756" y="2110070"/>
            <a:ext cx="3541793" cy="584775"/>
          </a:xfrm>
          <a:prstGeom prst="rect">
            <a:avLst/>
          </a:prstGeom>
          <a:noFill/>
        </p:spPr>
        <p:txBody>
          <a:bodyPr wrap="square" rtlCol="0">
            <a:spAutoFit/>
          </a:bodyPr>
          <a:lstStyle/>
          <a:p>
            <a:r>
              <a:rPr kumimoji="1" lang="zh-CN" altLang="en-US" sz="3200" b="1" dirty="0">
                <a:solidFill>
                  <a:srgbClr val="00B0F0"/>
                </a:solidFill>
                <a:latin typeface="PingFang SC Semibold" panose="020B0400000000000000" pitchFamily="34" charset="-122"/>
                <a:ea typeface="PingFang SC Semibold" panose="020B0400000000000000" pitchFamily="34" charset="-122"/>
              </a:rPr>
              <a:t>我们更推荐的零食</a:t>
            </a:r>
          </a:p>
        </p:txBody>
      </p:sp>
      <p:sp>
        <p:nvSpPr>
          <p:cNvPr id="63" name="文本框 62">
            <a:extLst>
              <a:ext uri="{FF2B5EF4-FFF2-40B4-BE49-F238E27FC236}">
                <a16:creationId xmlns:a16="http://schemas.microsoft.com/office/drawing/2014/main" id="{16554BF3-65FC-7543-9AA9-C0FC194186F0}"/>
              </a:ext>
            </a:extLst>
          </p:cNvPr>
          <p:cNvSpPr txBox="1"/>
          <p:nvPr/>
        </p:nvSpPr>
        <p:spPr>
          <a:xfrm>
            <a:off x="699261" y="4701805"/>
            <a:ext cx="3770664" cy="584775"/>
          </a:xfrm>
          <a:prstGeom prst="rect">
            <a:avLst/>
          </a:prstGeom>
          <a:noFill/>
        </p:spPr>
        <p:txBody>
          <a:bodyPr wrap="square" rtlCol="0">
            <a:spAutoFit/>
          </a:bodyPr>
          <a:lstStyle/>
          <a:p>
            <a:r>
              <a:rPr kumimoji="1" lang="zh-CN" altLang="en-US" sz="3200" b="1" dirty="0">
                <a:solidFill>
                  <a:srgbClr val="00B04F"/>
                </a:solidFill>
                <a:latin typeface="PingFang SC Semibold" panose="020B0400000000000000" pitchFamily="34" charset="-122"/>
                <a:ea typeface="PingFang SC Semibold" panose="020B0400000000000000" pitchFamily="34" charset="-122"/>
              </a:rPr>
              <a:t>不推荐的零食</a:t>
            </a:r>
          </a:p>
        </p:txBody>
      </p:sp>
      <p:sp>
        <p:nvSpPr>
          <p:cNvPr id="65" name="文本框 64">
            <a:extLst>
              <a:ext uri="{FF2B5EF4-FFF2-40B4-BE49-F238E27FC236}">
                <a16:creationId xmlns:a16="http://schemas.microsoft.com/office/drawing/2014/main" id="{737BF9AF-B009-7D4F-9EFB-9D81CAA3866C}"/>
              </a:ext>
            </a:extLst>
          </p:cNvPr>
          <p:cNvSpPr txBox="1"/>
          <p:nvPr/>
        </p:nvSpPr>
        <p:spPr>
          <a:xfrm>
            <a:off x="4469926" y="1364209"/>
            <a:ext cx="6443684" cy="2078902"/>
          </a:xfrm>
          <a:prstGeom prst="rect">
            <a:avLst/>
          </a:prstGeom>
          <a:noFill/>
        </p:spPr>
        <p:txBody>
          <a:bodyPr wrap="square">
            <a:spAutoFit/>
          </a:bodyPr>
          <a:lstStyle/>
          <a:p>
            <a:pPr marL="342900" indent="-342900">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健康零食符合少食多餐原则，有利于孩子及时补充能量及营养素</a:t>
            </a:r>
            <a:endParaRPr lang="en-US" altLang="zh-CN" sz="2200" dirty="0">
              <a:latin typeface="PingFang SC" panose="020B0400000000000000" pitchFamily="34" charset="-122"/>
              <a:ea typeface="PingFang SC" panose="020B0400000000000000" pitchFamily="34" charset="-122"/>
            </a:endParaRPr>
          </a:p>
          <a:p>
            <a:pPr marL="342900" indent="-342900">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健康零食有助于孩子保持活力，增强免疫力，维持健康体重</a:t>
            </a:r>
            <a:endParaRPr lang="en-US" altLang="zh-CN" sz="2200" dirty="0">
              <a:latin typeface="PingFang SC" panose="020B0400000000000000" pitchFamily="34" charset="-122"/>
              <a:ea typeface="PingFang SC" panose="020B0400000000000000" pitchFamily="34" charset="-122"/>
            </a:endParaRPr>
          </a:p>
        </p:txBody>
      </p:sp>
      <p:sp>
        <p:nvSpPr>
          <p:cNvPr id="66" name="文本框 65">
            <a:extLst>
              <a:ext uri="{FF2B5EF4-FFF2-40B4-BE49-F238E27FC236}">
                <a16:creationId xmlns:a16="http://schemas.microsoft.com/office/drawing/2014/main" id="{794481BE-641F-8C41-83D5-FFC8348E08E9}"/>
              </a:ext>
            </a:extLst>
          </p:cNvPr>
          <p:cNvSpPr txBox="1"/>
          <p:nvPr/>
        </p:nvSpPr>
        <p:spPr>
          <a:xfrm>
            <a:off x="4469925" y="3862207"/>
            <a:ext cx="6443684" cy="2243050"/>
          </a:xfrm>
          <a:prstGeom prst="rect">
            <a:avLst/>
          </a:prstGeom>
          <a:noFill/>
        </p:spPr>
        <p:txBody>
          <a:bodyPr wrap="square">
            <a:spAutoFit/>
          </a:bodyPr>
          <a:lstStyle/>
          <a:p>
            <a:pPr marL="342900" indent="-342900">
              <a:lnSpc>
                <a:spcPct val="150000"/>
              </a:lnSpc>
              <a:buFont typeface="Wingdings" pitchFamily="2" charset="2"/>
              <a:buChar char="p"/>
            </a:pPr>
            <a:r>
              <a:rPr lang="zh-CN" altLang="en-US" sz="2400" dirty="0">
                <a:latin typeface="PingFang SC" panose="020B0400000000000000" pitchFamily="34" charset="-122"/>
                <a:ea typeface="PingFang SC" panose="020B0400000000000000" pitchFamily="34" charset="-122"/>
              </a:rPr>
              <a:t>过多摄入高糖、高油、高盐零食将影响儿童青少年生长发育</a:t>
            </a:r>
            <a:endParaRPr lang="en-US" altLang="zh-CN" sz="2400" dirty="0">
              <a:latin typeface="PingFang SC" panose="020B0400000000000000" pitchFamily="34" charset="-122"/>
              <a:ea typeface="PingFang SC" panose="020B0400000000000000" pitchFamily="34" charset="-122"/>
            </a:endParaRPr>
          </a:p>
          <a:p>
            <a:pPr marL="342900" indent="-342900">
              <a:lnSpc>
                <a:spcPct val="150000"/>
              </a:lnSpc>
              <a:buFont typeface="Wingdings" pitchFamily="2" charset="2"/>
              <a:buChar char="p"/>
            </a:pPr>
            <a:r>
              <a:rPr lang="zh-CN" altLang="en-US" sz="2400" dirty="0">
                <a:latin typeface="PingFang SC" panose="020B0400000000000000" pitchFamily="34" charset="-122"/>
                <a:ea typeface="PingFang SC" panose="020B0400000000000000" pitchFamily="34" charset="-122"/>
              </a:rPr>
              <a:t>健康风险：造成儿童青少年龋齿、糖尿病等疾病。不利于维持健康体重</a:t>
            </a:r>
            <a:endParaRPr lang="en-US" altLang="zh-CN" sz="2400" dirty="0">
              <a:latin typeface="PingFang SC" panose="020B0400000000000000" pitchFamily="34" charset="-122"/>
              <a:ea typeface="PingFang SC" panose="020B0400000000000000" pitchFamily="34" charset="-122"/>
            </a:endParaRPr>
          </a:p>
        </p:txBody>
      </p:sp>
      <p:sp>
        <p:nvSpPr>
          <p:cNvPr id="6" name="矩形 5">
            <a:extLst>
              <a:ext uri="{FF2B5EF4-FFF2-40B4-BE49-F238E27FC236}">
                <a16:creationId xmlns:a16="http://schemas.microsoft.com/office/drawing/2014/main" id="{C7FA919A-09FC-394D-B112-87EA8E7C1D0F}"/>
              </a:ext>
            </a:extLst>
          </p:cNvPr>
          <p:cNvSpPr/>
          <p:nvPr/>
        </p:nvSpPr>
        <p:spPr>
          <a:xfrm>
            <a:off x="3963094" y="1596801"/>
            <a:ext cx="186877" cy="17778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66">
            <a:extLst>
              <a:ext uri="{FF2B5EF4-FFF2-40B4-BE49-F238E27FC236}">
                <a16:creationId xmlns:a16="http://schemas.microsoft.com/office/drawing/2014/main" id="{354B276B-7CF6-054A-B9D3-221A1FC793B8}"/>
              </a:ext>
            </a:extLst>
          </p:cNvPr>
          <p:cNvSpPr/>
          <p:nvPr/>
        </p:nvSpPr>
        <p:spPr>
          <a:xfrm>
            <a:off x="3962954" y="3862207"/>
            <a:ext cx="186877" cy="2243050"/>
          </a:xfrm>
          <a:prstGeom prst="rect">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a:extLst>
              <a:ext uri="{FF2B5EF4-FFF2-40B4-BE49-F238E27FC236}">
                <a16:creationId xmlns:a16="http://schemas.microsoft.com/office/drawing/2014/main" id="{6723B21E-4712-B844-A1AF-3B540235325C}"/>
              </a:ext>
            </a:extLst>
          </p:cNvPr>
          <p:cNvSpPr/>
          <p:nvPr/>
        </p:nvSpPr>
        <p:spPr>
          <a:xfrm>
            <a:off x="852616" y="3295650"/>
            <a:ext cx="10787449" cy="2743200"/>
          </a:xfrm>
          <a:prstGeom prst="roundRect">
            <a:avLst>
              <a:gd name="adj" fmla="val 7813"/>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76DC32F9-2006-E94A-AB17-E1DF6E0E024A}"/>
              </a:ext>
            </a:extLst>
          </p:cNvPr>
          <p:cNvSpPr/>
          <p:nvPr/>
        </p:nvSpPr>
        <p:spPr>
          <a:xfrm>
            <a:off x="700216" y="3143250"/>
            <a:ext cx="10787449" cy="2743200"/>
          </a:xfrm>
          <a:prstGeom prst="roundRect">
            <a:avLst>
              <a:gd name="adj" fmla="val 8334"/>
            </a:avLst>
          </a:prstGeom>
          <a:solidFill>
            <a:srgbClr val="F7F4F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4740A5DF-7DDE-1D4D-93A8-176EB9A7FB65}"/>
              </a:ext>
            </a:extLst>
          </p:cNvPr>
          <p:cNvSpPr/>
          <p:nvPr/>
        </p:nvSpPr>
        <p:spPr>
          <a:xfrm>
            <a:off x="310070" y="828778"/>
            <a:ext cx="5537173" cy="1496945"/>
          </a:xfrm>
          <a:prstGeom prst="rect">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EBFB4A12-77DC-7B4F-B6B1-B9C41F83C244}"/>
              </a:ext>
            </a:extLst>
          </p:cNvPr>
          <p:cNvSpPr txBox="1"/>
          <p:nvPr/>
        </p:nvSpPr>
        <p:spPr>
          <a:xfrm>
            <a:off x="2014059" y="977085"/>
            <a:ext cx="5756628" cy="1200329"/>
          </a:xfrm>
          <a:prstGeom prst="rect">
            <a:avLst/>
          </a:prstGeom>
          <a:noFill/>
        </p:spPr>
        <p:txBody>
          <a:bodyPr wrap="square" rtlCol="0">
            <a:spAutoFit/>
          </a:bodyPr>
          <a:lstStyle/>
          <a:p>
            <a:r>
              <a:rPr kumimoji="1" lang="zh-CN" altLang="en-US" sz="2800" b="1" dirty="0">
                <a:solidFill>
                  <a:schemeClr val="bg1"/>
                </a:solidFill>
                <a:latin typeface="PingFang SC Semibold" panose="020B0400000000000000" pitchFamily="34" charset="-122"/>
                <a:ea typeface="PingFang SC Semibold" panose="020B0400000000000000" pitchFamily="34" charset="-122"/>
              </a:rPr>
              <a:t>活动</a:t>
            </a:r>
            <a:endParaRPr kumimoji="1" lang="en-US" altLang="zh-CN" sz="2800" b="1" dirty="0">
              <a:solidFill>
                <a:schemeClr val="bg1"/>
              </a:solidFill>
              <a:latin typeface="PingFang SC Semibold" panose="020B0400000000000000" pitchFamily="34" charset="-122"/>
              <a:ea typeface="PingFang SC Semibold" panose="020B0400000000000000" pitchFamily="34" charset="-122"/>
            </a:endParaRPr>
          </a:p>
          <a:p>
            <a:r>
              <a:rPr kumimoji="1" lang="zh-CN" altLang="en-US" sz="4400" b="1" dirty="0">
                <a:solidFill>
                  <a:schemeClr val="bg1"/>
                </a:solidFill>
                <a:latin typeface="PingFang SC Semibold" panose="020B0400000000000000" pitchFamily="34" charset="-122"/>
                <a:ea typeface="PingFang SC Semibold" panose="020B0400000000000000" pitchFamily="34" charset="-122"/>
              </a:rPr>
              <a:t>挑选健康零食</a:t>
            </a:r>
          </a:p>
        </p:txBody>
      </p:sp>
      <p:sp>
        <p:nvSpPr>
          <p:cNvPr id="28" name="文本框 27">
            <a:extLst>
              <a:ext uri="{FF2B5EF4-FFF2-40B4-BE49-F238E27FC236}">
                <a16:creationId xmlns:a16="http://schemas.microsoft.com/office/drawing/2014/main" id="{E12332BC-843E-464D-90A6-52A26137509D}"/>
              </a:ext>
            </a:extLst>
          </p:cNvPr>
          <p:cNvSpPr txBox="1"/>
          <p:nvPr/>
        </p:nvSpPr>
        <p:spPr>
          <a:xfrm>
            <a:off x="1068357" y="3429000"/>
            <a:ext cx="525214" cy="2246769"/>
          </a:xfrm>
          <a:prstGeom prst="rect">
            <a:avLst/>
          </a:prstGeom>
          <a:noFill/>
        </p:spPr>
        <p:txBody>
          <a:bodyPr wrap="square" rtlCol="0">
            <a:spAutoFit/>
          </a:bodyPr>
          <a:lstStyle/>
          <a:p>
            <a:r>
              <a:rPr kumimoji="1" lang="zh-CN" altLang="en-US" sz="2800" b="1" dirty="0">
                <a:latin typeface="PingFang SC Semibold" panose="020B0400000000000000" pitchFamily="34" charset="-122"/>
                <a:ea typeface="PingFang SC Semibold" panose="020B0400000000000000" pitchFamily="34" charset="-122"/>
              </a:rPr>
              <a:t>可</a:t>
            </a:r>
            <a:endParaRPr kumimoji="1" lang="en-US" altLang="zh-CN" sz="2800" b="1" dirty="0">
              <a:latin typeface="PingFang SC Semibold" panose="020B0400000000000000" pitchFamily="34" charset="-122"/>
              <a:ea typeface="PingFang SC Semibold" panose="020B0400000000000000" pitchFamily="34" charset="-122"/>
            </a:endParaRPr>
          </a:p>
          <a:p>
            <a:r>
              <a:rPr kumimoji="1" lang="zh-CN" altLang="en-US" sz="2800" b="1" dirty="0">
                <a:latin typeface="PingFang SC Semibold" panose="020B0400000000000000" pitchFamily="34" charset="-122"/>
                <a:ea typeface="PingFang SC Semibold" panose="020B0400000000000000" pitchFamily="34" charset="-122"/>
              </a:rPr>
              <a:t>经</a:t>
            </a:r>
            <a:endParaRPr kumimoji="1" lang="en-US" altLang="zh-CN" sz="2800" b="1" dirty="0">
              <a:latin typeface="PingFang SC Semibold" panose="020B0400000000000000" pitchFamily="34" charset="-122"/>
              <a:ea typeface="PingFang SC Semibold" panose="020B0400000000000000" pitchFamily="34" charset="-122"/>
            </a:endParaRPr>
          </a:p>
          <a:p>
            <a:r>
              <a:rPr kumimoji="1" lang="zh-CN" altLang="en-US" sz="2800" b="1" dirty="0">
                <a:latin typeface="PingFang SC Semibold" panose="020B0400000000000000" pitchFamily="34" charset="-122"/>
                <a:ea typeface="PingFang SC Semibold" panose="020B0400000000000000" pitchFamily="34" charset="-122"/>
              </a:rPr>
              <a:t>常</a:t>
            </a:r>
            <a:endParaRPr kumimoji="1" lang="en-US" altLang="zh-CN" sz="2800" b="1" dirty="0">
              <a:latin typeface="PingFang SC Semibold" panose="020B0400000000000000" pitchFamily="34" charset="-122"/>
              <a:ea typeface="PingFang SC Semibold" panose="020B0400000000000000" pitchFamily="34" charset="-122"/>
            </a:endParaRPr>
          </a:p>
          <a:p>
            <a:r>
              <a:rPr kumimoji="1" lang="zh-CN" altLang="en-US" sz="2800" b="1" dirty="0">
                <a:latin typeface="PingFang SC Semibold" panose="020B0400000000000000" pitchFamily="34" charset="-122"/>
                <a:ea typeface="PingFang SC Semibold" panose="020B0400000000000000" pitchFamily="34" charset="-122"/>
              </a:rPr>
              <a:t>食</a:t>
            </a:r>
            <a:endParaRPr kumimoji="1" lang="en-US" altLang="zh-CN" sz="2800" b="1" dirty="0">
              <a:latin typeface="PingFang SC Semibold" panose="020B0400000000000000" pitchFamily="34" charset="-122"/>
              <a:ea typeface="PingFang SC Semibold" panose="020B0400000000000000" pitchFamily="34" charset="-122"/>
            </a:endParaRPr>
          </a:p>
          <a:p>
            <a:r>
              <a:rPr kumimoji="1" lang="zh-CN" altLang="en-US" sz="2800" b="1" dirty="0">
                <a:latin typeface="PingFang SC Semibold" panose="020B0400000000000000" pitchFamily="34" charset="-122"/>
                <a:ea typeface="PingFang SC Semibold" panose="020B0400000000000000" pitchFamily="34" charset="-122"/>
              </a:rPr>
              <a:t>用</a:t>
            </a:r>
          </a:p>
        </p:txBody>
      </p:sp>
      <p:pic>
        <p:nvPicPr>
          <p:cNvPr id="6" name="图片 5" descr="图形用户界面&#10;&#10;描述已自动生成">
            <a:extLst>
              <a:ext uri="{FF2B5EF4-FFF2-40B4-BE49-F238E27FC236}">
                <a16:creationId xmlns:a16="http://schemas.microsoft.com/office/drawing/2014/main" id="{8F025E13-96A3-1457-2674-B72578AA062B}"/>
              </a:ext>
            </a:extLst>
          </p:cNvPr>
          <p:cNvPicPr>
            <a:picLocks noChangeAspect="1"/>
          </p:cNvPicPr>
          <p:nvPr/>
        </p:nvPicPr>
        <p:blipFill rotWithShape="1">
          <a:blip r:embed="rId2"/>
          <a:srcRect b="75881"/>
          <a:stretch/>
        </p:blipFill>
        <p:spPr>
          <a:xfrm>
            <a:off x="1930518" y="3429000"/>
            <a:ext cx="9220200" cy="1451919"/>
          </a:xfrm>
          <a:prstGeom prst="rect">
            <a:avLst/>
          </a:prstGeom>
        </p:spPr>
      </p:pic>
      <p:sp>
        <p:nvSpPr>
          <p:cNvPr id="13" name="文本框 12">
            <a:extLst>
              <a:ext uri="{FF2B5EF4-FFF2-40B4-BE49-F238E27FC236}">
                <a16:creationId xmlns:a16="http://schemas.microsoft.com/office/drawing/2014/main" id="{2794DA5B-26CD-9150-C62C-B43865E765BE}"/>
              </a:ext>
            </a:extLst>
          </p:cNvPr>
          <p:cNvSpPr txBox="1"/>
          <p:nvPr/>
        </p:nvSpPr>
        <p:spPr>
          <a:xfrm>
            <a:off x="2178364" y="5181490"/>
            <a:ext cx="8945280" cy="430887"/>
          </a:xfrm>
          <a:prstGeom prst="rect">
            <a:avLst/>
          </a:prstGeom>
          <a:noFill/>
        </p:spPr>
        <p:txBody>
          <a:bodyPr wrap="square" rtlCol="0">
            <a:spAutoFit/>
          </a:bodyPr>
          <a:lstStyle/>
          <a:p>
            <a:r>
              <a:rPr lang="zh-CN" altLang="zh-CN" sz="2200" dirty="0">
                <a:latin typeface="PingFang SC" panose="020B0400000000000000" pitchFamily="34" charset="-122"/>
                <a:ea typeface="PingFang SC" panose="020B0400000000000000" pitchFamily="34" charset="-122"/>
              </a:rPr>
              <a:t>水煮蛋</a:t>
            </a:r>
            <a:r>
              <a:rPr lang="en-US" altLang="zh-CN" sz="2200" dirty="0">
                <a:latin typeface="PingFang SC" panose="020B0400000000000000" pitchFamily="34" charset="-122"/>
                <a:ea typeface="PingFang SC" panose="020B0400000000000000" pitchFamily="34" charset="-122"/>
              </a:rPr>
              <a:t>     </a:t>
            </a:r>
            <a:r>
              <a:rPr lang="zh-CN" altLang="en-US" sz="2200" dirty="0">
                <a:latin typeface="PingFang SC" panose="020B0400000000000000" pitchFamily="34" charset="-122"/>
                <a:ea typeface="PingFang SC" panose="020B0400000000000000" pitchFamily="34" charset="-122"/>
              </a:rPr>
              <a:t>  香蕉           红薯         </a:t>
            </a:r>
            <a:r>
              <a:rPr lang="zh-CN" altLang="zh-CN" sz="2200" dirty="0">
                <a:latin typeface="PingFang SC" panose="020B0400000000000000" pitchFamily="34" charset="-122"/>
                <a:ea typeface="PingFang SC" panose="020B0400000000000000" pitchFamily="34" charset="-122"/>
              </a:rPr>
              <a:t>煮玉米</a:t>
            </a:r>
            <a:r>
              <a:rPr lang="zh-CN" altLang="en-US" sz="2200" dirty="0">
                <a:latin typeface="PingFang SC" panose="020B0400000000000000" pitchFamily="34" charset="-122"/>
                <a:ea typeface="PingFang SC" panose="020B0400000000000000" pitchFamily="34" charset="-122"/>
              </a:rPr>
              <a:t>       </a:t>
            </a:r>
            <a:r>
              <a:rPr lang="zh-CN" altLang="zh-CN" sz="2200" dirty="0">
                <a:latin typeface="PingFang SC" panose="020B0400000000000000" pitchFamily="34" charset="-122"/>
                <a:ea typeface="PingFang SC" panose="020B0400000000000000" pitchFamily="34" charset="-122"/>
              </a:rPr>
              <a:t>牛奶</a:t>
            </a:r>
            <a:r>
              <a:rPr lang="zh-CN" altLang="en-US" sz="2200" dirty="0">
                <a:latin typeface="PingFang SC" panose="020B0400000000000000" pitchFamily="34" charset="-122"/>
                <a:ea typeface="PingFang SC" panose="020B0400000000000000" pitchFamily="34" charset="-122"/>
              </a:rPr>
              <a:t>             </a:t>
            </a:r>
            <a:r>
              <a:rPr lang="zh-CN" altLang="zh-CN" sz="2200" dirty="0">
                <a:latin typeface="PingFang SC" panose="020B0400000000000000" pitchFamily="34" charset="-122"/>
                <a:ea typeface="PingFang SC" panose="020B0400000000000000" pitchFamily="34" charset="-122"/>
              </a:rPr>
              <a:t>坚果</a:t>
            </a:r>
            <a:endParaRPr kumimoji="1" lang="zh-CN" altLang="en-US" sz="2200"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151434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a:extLst>
              <a:ext uri="{FF2B5EF4-FFF2-40B4-BE49-F238E27FC236}">
                <a16:creationId xmlns:a16="http://schemas.microsoft.com/office/drawing/2014/main" id="{6723B21E-4712-B844-A1AF-3B540235325C}"/>
              </a:ext>
            </a:extLst>
          </p:cNvPr>
          <p:cNvSpPr/>
          <p:nvPr/>
        </p:nvSpPr>
        <p:spPr>
          <a:xfrm>
            <a:off x="1314465" y="3295650"/>
            <a:ext cx="9448270" cy="2743200"/>
          </a:xfrm>
          <a:prstGeom prst="roundRect">
            <a:avLst>
              <a:gd name="adj" fmla="val 7813"/>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76DC32F9-2006-E94A-AB17-E1DF6E0E024A}"/>
              </a:ext>
            </a:extLst>
          </p:cNvPr>
          <p:cNvSpPr/>
          <p:nvPr/>
        </p:nvSpPr>
        <p:spPr>
          <a:xfrm>
            <a:off x="1162065" y="3143250"/>
            <a:ext cx="9448270" cy="2743200"/>
          </a:xfrm>
          <a:prstGeom prst="roundRect">
            <a:avLst>
              <a:gd name="adj" fmla="val 8334"/>
            </a:avLst>
          </a:prstGeom>
          <a:solidFill>
            <a:srgbClr val="F4FFF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4740A5DF-7DDE-1D4D-93A8-176EB9A7FB65}"/>
              </a:ext>
            </a:extLst>
          </p:cNvPr>
          <p:cNvSpPr/>
          <p:nvPr/>
        </p:nvSpPr>
        <p:spPr>
          <a:xfrm>
            <a:off x="310070" y="828778"/>
            <a:ext cx="5537173" cy="1496945"/>
          </a:xfrm>
          <a:prstGeom prst="rect">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EBFB4A12-77DC-7B4F-B6B1-B9C41F83C244}"/>
              </a:ext>
            </a:extLst>
          </p:cNvPr>
          <p:cNvSpPr txBox="1"/>
          <p:nvPr/>
        </p:nvSpPr>
        <p:spPr>
          <a:xfrm>
            <a:off x="2014059" y="977085"/>
            <a:ext cx="5756628" cy="1200329"/>
          </a:xfrm>
          <a:prstGeom prst="rect">
            <a:avLst/>
          </a:prstGeom>
          <a:noFill/>
        </p:spPr>
        <p:txBody>
          <a:bodyPr wrap="square" rtlCol="0">
            <a:spAutoFit/>
          </a:bodyPr>
          <a:lstStyle/>
          <a:p>
            <a:r>
              <a:rPr kumimoji="1" lang="zh-CN" altLang="en-US" sz="2800" b="1" dirty="0">
                <a:solidFill>
                  <a:schemeClr val="bg1"/>
                </a:solidFill>
                <a:latin typeface="PingFang SC Semibold" panose="020B0400000000000000" pitchFamily="34" charset="-122"/>
                <a:ea typeface="PingFang SC Semibold" panose="020B0400000000000000" pitchFamily="34" charset="-122"/>
              </a:rPr>
              <a:t>活动</a:t>
            </a:r>
            <a:endParaRPr kumimoji="1" lang="en-US" altLang="zh-CN" sz="2800" b="1" dirty="0">
              <a:solidFill>
                <a:schemeClr val="bg1"/>
              </a:solidFill>
              <a:latin typeface="PingFang SC Semibold" panose="020B0400000000000000" pitchFamily="34" charset="-122"/>
              <a:ea typeface="PingFang SC Semibold" panose="020B0400000000000000" pitchFamily="34" charset="-122"/>
            </a:endParaRPr>
          </a:p>
          <a:p>
            <a:r>
              <a:rPr kumimoji="1" lang="zh-CN" altLang="en-US" sz="4400" b="1" dirty="0">
                <a:solidFill>
                  <a:schemeClr val="bg1"/>
                </a:solidFill>
                <a:latin typeface="PingFang SC Semibold" panose="020B0400000000000000" pitchFamily="34" charset="-122"/>
                <a:ea typeface="PingFang SC Semibold" panose="020B0400000000000000" pitchFamily="34" charset="-122"/>
              </a:rPr>
              <a:t>挑选健康零食</a:t>
            </a:r>
          </a:p>
        </p:txBody>
      </p:sp>
      <p:sp>
        <p:nvSpPr>
          <p:cNvPr id="28" name="文本框 27">
            <a:extLst>
              <a:ext uri="{FF2B5EF4-FFF2-40B4-BE49-F238E27FC236}">
                <a16:creationId xmlns:a16="http://schemas.microsoft.com/office/drawing/2014/main" id="{E12332BC-843E-464D-90A6-52A26137509D}"/>
              </a:ext>
            </a:extLst>
          </p:cNvPr>
          <p:cNvSpPr txBox="1"/>
          <p:nvPr/>
        </p:nvSpPr>
        <p:spPr>
          <a:xfrm>
            <a:off x="1691354" y="3693299"/>
            <a:ext cx="525214" cy="1815882"/>
          </a:xfrm>
          <a:prstGeom prst="rect">
            <a:avLst/>
          </a:prstGeom>
          <a:noFill/>
        </p:spPr>
        <p:txBody>
          <a:bodyPr wrap="square" rtlCol="0">
            <a:spAutoFit/>
          </a:bodyPr>
          <a:lstStyle/>
          <a:p>
            <a:r>
              <a:rPr kumimoji="1" lang="zh-CN" altLang="en-US" sz="2800" b="1" dirty="0">
                <a:latin typeface="PingFang SC Semibold" panose="020B0400000000000000" pitchFamily="34" charset="-122"/>
                <a:ea typeface="PingFang SC Semibold" panose="020B0400000000000000" pitchFamily="34" charset="-122"/>
              </a:rPr>
              <a:t>适当食用</a:t>
            </a:r>
          </a:p>
        </p:txBody>
      </p:sp>
      <p:pic>
        <p:nvPicPr>
          <p:cNvPr id="11" name="图片 10" descr="图形用户界面&#10;&#10;描述已自动生成">
            <a:extLst>
              <a:ext uri="{FF2B5EF4-FFF2-40B4-BE49-F238E27FC236}">
                <a16:creationId xmlns:a16="http://schemas.microsoft.com/office/drawing/2014/main" id="{0E985047-D035-F1AD-D476-FEF4B60F8ADB}"/>
              </a:ext>
            </a:extLst>
          </p:cNvPr>
          <p:cNvPicPr>
            <a:picLocks noChangeAspect="1"/>
          </p:cNvPicPr>
          <p:nvPr/>
        </p:nvPicPr>
        <p:blipFill rotWithShape="1">
          <a:blip r:embed="rId2"/>
          <a:srcRect t="39709" b="36172"/>
          <a:stretch/>
        </p:blipFill>
        <p:spPr>
          <a:xfrm>
            <a:off x="3078656" y="3535530"/>
            <a:ext cx="9220200" cy="1451919"/>
          </a:xfrm>
          <a:prstGeom prst="rect">
            <a:avLst/>
          </a:prstGeom>
        </p:spPr>
      </p:pic>
      <p:sp>
        <p:nvSpPr>
          <p:cNvPr id="12" name="文本框 11">
            <a:extLst>
              <a:ext uri="{FF2B5EF4-FFF2-40B4-BE49-F238E27FC236}">
                <a16:creationId xmlns:a16="http://schemas.microsoft.com/office/drawing/2014/main" id="{39EAC61B-DED0-6694-3031-EFBF57C76E18}"/>
              </a:ext>
            </a:extLst>
          </p:cNvPr>
          <p:cNvSpPr txBox="1"/>
          <p:nvPr/>
        </p:nvSpPr>
        <p:spPr>
          <a:xfrm>
            <a:off x="3288686" y="5139849"/>
            <a:ext cx="6782036" cy="400110"/>
          </a:xfrm>
          <a:prstGeom prst="rect">
            <a:avLst/>
          </a:prstGeom>
          <a:noFill/>
        </p:spPr>
        <p:txBody>
          <a:bodyPr wrap="square" rtlCol="0">
            <a:spAutoFit/>
          </a:bodyPr>
          <a:lstStyle/>
          <a:p>
            <a:r>
              <a:rPr lang="zh-CN" altLang="en-US" sz="2000" dirty="0">
                <a:latin typeface="PingFang SC" panose="020B0400000000000000" pitchFamily="34" charset="-122"/>
                <a:ea typeface="PingFang SC" panose="020B0400000000000000" pitchFamily="34" charset="-122"/>
              </a:rPr>
              <a:t>奶酪</a:t>
            </a:r>
            <a:r>
              <a:rPr lang="en-US" altLang="zh-CN" sz="2000" dirty="0">
                <a:latin typeface="PingFang SC" panose="020B0400000000000000" pitchFamily="34" charset="-122"/>
                <a:ea typeface="PingFang SC" panose="020B0400000000000000" pitchFamily="34" charset="-122"/>
              </a:rPr>
              <a:t>     </a:t>
            </a:r>
            <a:r>
              <a:rPr lang="zh-CN" altLang="en-US" sz="2000" dirty="0">
                <a:latin typeface="PingFang SC" panose="020B0400000000000000" pitchFamily="34" charset="-122"/>
                <a:ea typeface="PingFang SC" panose="020B0400000000000000" pitchFamily="34" charset="-122"/>
              </a:rPr>
              <a:t>        巧克力           蔬果干          苏打饼干</a:t>
            </a:r>
            <a:endParaRPr lang="en-US" altLang="zh-CN" sz="2000"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4004110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a:extLst>
              <a:ext uri="{FF2B5EF4-FFF2-40B4-BE49-F238E27FC236}">
                <a16:creationId xmlns:a16="http://schemas.microsoft.com/office/drawing/2014/main" id="{6723B21E-4712-B844-A1AF-3B540235325C}"/>
              </a:ext>
            </a:extLst>
          </p:cNvPr>
          <p:cNvSpPr/>
          <p:nvPr/>
        </p:nvSpPr>
        <p:spPr>
          <a:xfrm>
            <a:off x="785176" y="3295650"/>
            <a:ext cx="10941386" cy="2743200"/>
          </a:xfrm>
          <a:prstGeom prst="roundRect">
            <a:avLst>
              <a:gd name="adj" fmla="val 7813"/>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76DC32F9-2006-E94A-AB17-E1DF6E0E024A}"/>
              </a:ext>
            </a:extLst>
          </p:cNvPr>
          <p:cNvSpPr/>
          <p:nvPr/>
        </p:nvSpPr>
        <p:spPr>
          <a:xfrm>
            <a:off x="632776" y="3143250"/>
            <a:ext cx="10941386" cy="2743200"/>
          </a:xfrm>
          <a:prstGeom prst="roundRect">
            <a:avLst>
              <a:gd name="adj" fmla="val 8334"/>
            </a:avLst>
          </a:prstGeom>
          <a:solidFill>
            <a:srgbClr val="FFF3F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4740A5DF-7DDE-1D4D-93A8-176EB9A7FB65}"/>
              </a:ext>
            </a:extLst>
          </p:cNvPr>
          <p:cNvSpPr/>
          <p:nvPr/>
        </p:nvSpPr>
        <p:spPr>
          <a:xfrm>
            <a:off x="310070" y="828778"/>
            <a:ext cx="5537173" cy="1496945"/>
          </a:xfrm>
          <a:prstGeom prst="rect">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EBFB4A12-77DC-7B4F-B6B1-B9C41F83C244}"/>
              </a:ext>
            </a:extLst>
          </p:cNvPr>
          <p:cNvSpPr txBox="1"/>
          <p:nvPr/>
        </p:nvSpPr>
        <p:spPr>
          <a:xfrm>
            <a:off x="2014059" y="977085"/>
            <a:ext cx="5756628" cy="1200329"/>
          </a:xfrm>
          <a:prstGeom prst="rect">
            <a:avLst/>
          </a:prstGeom>
          <a:noFill/>
        </p:spPr>
        <p:txBody>
          <a:bodyPr wrap="square" rtlCol="0">
            <a:spAutoFit/>
          </a:bodyPr>
          <a:lstStyle/>
          <a:p>
            <a:r>
              <a:rPr kumimoji="1" lang="zh-CN" altLang="en-US" sz="2800" b="1" dirty="0">
                <a:solidFill>
                  <a:schemeClr val="bg1"/>
                </a:solidFill>
                <a:latin typeface="PingFang SC Semibold" panose="020B0400000000000000" pitchFamily="34" charset="-122"/>
                <a:ea typeface="PingFang SC Semibold" panose="020B0400000000000000" pitchFamily="34" charset="-122"/>
              </a:rPr>
              <a:t>活动</a:t>
            </a:r>
            <a:endParaRPr kumimoji="1" lang="en-US" altLang="zh-CN" sz="2800" b="1" dirty="0">
              <a:solidFill>
                <a:schemeClr val="bg1"/>
              </a:solidFill>
              <a:latin typeface="PingFang SC Semibold" panose="020B0400000000000000" pitchFamily="34" charset="-122"/>
              <a:ea typeface="PingFang SC Semibold" panose="020B0400000000000000" pitchFamily="34" charset="-122"/>
            </a:endParaRPr>
          </a:p>
          <a:p>
            <a:r>
              <a:rPr kumimoji="1" lang="zh-CN" altLang="en-US" sz="4400" b="1" dirty="0">
                <a:solidFill>
                  <a:schemeClr val="bg1"/>
                </a:solidFill>
                <a:latin typeface="PingFang SC Semibold" panose="020B0400000000000000" pitchFamily="34" charset="-122"/>
                <a:ea typeface="PingFang SC Semibold" panose="020B0400000000000000" pitchFamily="34" charset="-122"/>
              </a:rPr>
              <a:t>挑选健康零食</a:t>
            </a:r>
          </a:p>
        </p:txBody>
      </p:sp>
      <p:sp>
        <p:nvSpPr>
          <p:cNvPr id="28" name="文本框 27">
            <a:extLst>
              <a:ext uri="{FF2B5EF4-FFF2-40B4-BE49-F238E27FC236}">
                <a16:creationId xmlns:a16="http://schemas.microsoft.com/office/drawing/2014/main" id="{E12332BC-843E-464D-90A6-52A26137509D}"/>
              </a:ext>
            </a:extLst>
          </p:cNvPr>
          <p:cNvSpPr txBox="1"/>
          <p:nvPr/>
        </p:nvSpPr>
        <p:spPr>
          <a:xfrm>
            <a:off x="1095240" y="3885158"/>
            <a:ext cx="525214" cy="1384995"/>
          </a:xfrm>
          <a:prstGeom prst="rect">
            <a:avLst/>
          </a:prstGeom>
          <a:noFill/>
        </p:spPr>
        <p:txBody>
          <a:bodyPr wrap="square" rtlCol="0">
            <a:spAutoFit/>
          </a:bodyPr>
          <a:lstStyle/>
          <a:p>
            <a:r>
              <a:rPr kumimoji="1" lang="zh-CN" altLang="en-US" sz="2800" b="1" dirty="0">
                <a:latin typeface="PingFang SC Semibold" panose="020B0400000000000000" pitchFamily="34" charset="-122"/>
                <a:ea typeface="PingFang SC Semibold" panose="020B0400000000000000" pitchFamily="34" charset="-122"/>
              </a:rPr>
              <a:t>限量吃</a:t>
            </a:r>
          </a:p>
        </p:txBody>
      </p:sp>
      <p:pic>
        <p:nvPicPr>
          <p:cNvPr id="9" name="图片 8" descr="图形用户界面&#10;&#10;描述已自动生成">
            <a:extLst>
              <a:ext uri="{FF2B5EF4-FFF2-40B4-BE49-F238E27FC236}">
                <a16:creationId xmlns:a16="http://schemas.microsoft.com/office/drawing/2014/main" id="{E63E786F-E18F-2F28-7D3E-48046D4FC998}"/>
              </a:ext>
            </a:extLst>
          </p:cNvPr>
          <p:cNvPicPr>
            <a:picLocks noChangeAspect="1"/>
          </p:cNvPicPr>
          <p:nvPr/>
        </p:nvPicPr>
        <p:blipFill rotWithShape="1">
          <a:blip r:embed="rId2"/>
          <a:srcRect l="-1365" t="79430" r="-1413" b="-3549"/>
          <a:stretch/>
        </p:blipFill>
        <p:spPr>
          <a:xfrm>
            <a:off x="1620452" y="3650225"/>
            <a:ext cx="9476308" cy="1451919"/>
          </a:xfrm>
          <a:prstGeom prst="rect">
            <a:avLst/>
          </a:prstGeom>
        </p:spPr>
      </p:pic>
      <p:sp>
        <p:nvSpPr>
          <p:cNvPr id="10" name="文本框 9">
            <a:extLst>
              <a:ext uri="{FF2B5EF4-FFF2-40B4-BE49-F238E27FC236}">
                <a16:creationId xmlns:a16="http://schemas.microsoft.com/office/drawing/2014/main" id="{70118057-BF0B-AC6E-CCAA-F4C7E8C36745}"/>
              </a:ext>
            </a:extLst>
          </p:cNvPr>
          <p:cNvSpPr txBox="1"/>
          <p:nvPr/>
        </p:nvSpPr>
        <p:spPr>
          <a:xfrm>
            <a:off x="2046155" y="5094187"/>
            <a:ext cx="10135609" cy="400110"/>
          </a:xfrm>
          <a:prstGeom prst="rect">
            <a:avLst/>
          </a:prstGeom>
          <a:noFill/>
        </p:spPr>
        <p:txBody>
          <a:bodyPr wrap="square" rtlCol="0">
            <a:spAutoFit/>
          </a:bodyPr>
          <a:lstStyle/>
          <a:p>
            <a:r>
              <a:rPr lang="zh-CN" altLang="en-US" sz="2000" dirty="0">
                <a:latin typeface="PingFang SC" panose="020B0400000000000000" pitchFamily="34" charset="-122"/>
                <a:ea typeface="PingFang SC" panose="020B0400000000000000" pitchFamily="34" charset="-122"/>
              </a:rPr>
              <a:t>炸鸡</a:t>
            </a:r>
            <a:r>
              <a:rPr lang="en-US" altLang="zh-CN" sz="2000" dirty="0">
                <a:latin typeface="PingFang SC" panose="020B0400000000000000" pitchFamily="34" charset="-122"/>
                <a:ea typeface="PingFang SC" panose="020B0400000000000000" pitchFamily="34" charset="-122"/>
              </a:rPr>
              <a:t>     </a:t>
            </a:r>
            <a:r>
              <a:rPr lang="zh-CN" altLang="en-US" sz="2000" dirty="0">
                <a:latin typeface="PingFang SC" panose="020B0400000000000000" pitchFamily="34" charset="-122"/>
                <a:ea typeface="PingFang SC" panose="020B0400000000000000" pitchFamily="34" charset="-122"/>
              </a:rPr>
              <a:t>       冰激淋        含糖饮料       奶油蛋糕           糖果           水果罐头</a:t>
            </a:r>
            <a:endParaRPr kumimoji="1" lang="zh-CN" altLang="en-US" sz="2000"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518436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 旭日形&#10;&#10;描述已自动生成">
            <a:extLst>
              <a:ext uri="{FF2B5EF4-FFF2-40B4-BE49-F238E27FC236}">
                <a16:creationId xmlns:a16="http://schemas.microsoft.com/office/drawing/2014/main" id="{9B878479-FAE3-7C4B-9165-027DCA7E7558}"/>
              </a:ext>
            </a:extLst>
          </p:cNvPr>
          <p:cNvPicPr>
            <a:picLocks noChangeAspect="1"/>
          </p:cNvPicPr>
          <p:nvPr/>
        </p:nvPicPr>
        <p:blipFill rotWithShape="1">
          <a:blip r:embed="rId2"/>
          <a:srcRect b="1980"/>
          <a:stretch/>
        </p:blipFill>
        <p:spPr>
          <a:xfrm>
            <a:off x="344455" y="260097"/>
            <a:ext cx="9465751" cy="6597904"/>
          </a:xfrm>
          <a:prstGeom prst="rect">
            <a:avLst/>
          </a:prstGeom>
        </p:spPr>
      </p:pic>
    </p:spTree>
    <p:extLst>
      <p:ext uri="{BB962C8B-B14F-4D97-AF65-F5344CB8AC3E}">
        <p14:creationId xmlns:p14="http://schemas.microsoft.com/office/powerpoint/2010/main" val="303353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4740A5DF-7DDE-1D4D-93A8-176EB9A7FB65}"/>
              </a:ext>
            </a:extLst>
          </p:cNvPr>
          <p:cNvSpPr/>
          <p:nvPr/>
        </p:nvSpPr>
        <p:spPr>
          <a:xfrm>
            <a:off x="3076211" y="665467"/>
            <a:ext cx="5964992"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3461820" y="721195"/>
            <a:ext cx="5268360"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我该怎样采购零食呢</a:t>
            </a:r>
          </a:p>
        </p:txBody>
      </p:sp>
      <p:sp>
        <p:nvSpPr>
          <p:cNvPr id="10" name="Content Placeholder 3">
            <a:extLst>
              <a:ext uri="{FF2B5EF4-FFF2-40B4-BE49-F238E27FC236}">
                <a16:creationId xmlns:a16="http://schemas.microsoft.com/office/drawing/2014/main" id="{695165D7-5F53-B142-9CFB-854F2B4A6F91}"/>
              </a:ext>
            </a:extLst>
          </p:cNvPr>
          <p:cNvSpPr txBox="1">
            <a:spLocks/>
          </p:cNvSpPr>
          <p:nvPr/>
        </p:nvSpPr>
        <p:spPr>
          <a:xfrm>
            <a:off x="755582" y="4332661"/>
            <a:ext cx="3266933" cy="1448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200" dirty="0">
                <a:latin typeface="PingFang SC" panose="020B0400000000000000" pitchFamily="34" charset="-122"/>
                <a:ea typeface="PingFang SC" panose="020B0400000000000000" pitchFamily="34" charset="-122"/>
              </a:rPr>
              <a:t>膨化类、油炸类、糕点类、糖果等零食，浅尝辄止，</a:t>
            </a:r>
            <a:r>
              <a:rPr lang="zh-CN" altLang="en-US" sz="2200" b="1" dirty="0">
                <a:solidFill>
                  <a:srgbClr val="00B04F"/>
                </a:solidFill>
                <a:latin typeface="PingFang SC Semibold" panose="020B0400000000000000" pitchFamily="34" charset="-122"/>
                <a:ea typeface="PingFang SC Semibold" panose="020B0400000000000000" pitchFamily="34" charset="-122"/>
              </a:rPr>
              <a:t>以月为单位</a:t>
            </a:r>
            <a:r>
              <a:rPr lang="zh-CN" altLang="en-US" sz="2200" dirty="0">
                <a:latin typeface="PingFang SC" panose="020B0400000000000000" pitchFamily="34" charset="-122"/>
                <a:ea typeface="PingFang SC" panose="020B0400000000000000" pitchFamily="34" charset="-122"/>
              </a:rPr>
              <a:t>，限量采购</a:t>
            </a:r>
            <a:endParaRPr lang="en-US" sz="2200" dirty="0">
              <a:latin typeface="PingFang SC" panose="020B0400000000000000" pitchFamily="34" charset="-122"/>
              <a:ea typeface="PingFang SC" panose="020B0400000000000000" pitchFamily="34" charset="-122"/>
            </a:endParaRPr>
          </a:p>
        </p:txBody>
      </p:sp>
      <p:sp>
        <p:nvSpPr>
          <p:cNvPr id="15" name="Content Placeholder 3">
            <a:extLst>
              <a:ext uri="{FF2B5EF4-FFF2-40B4-BE49-F238E27FC236}">
                <a16:creationId xmlns:a16="http://schemas.microsoft.com/office/drawing/2014/main" id="{2F49616D-F8A1-0C4C-BDF6-E945AB5C97EC}"/>
              </a:ext>
            </a:extLst>
          </p:cNvPr>
          <p:cNvSpPr txBox="1">
            <a:spLocks/>
          </p:cNvSpPr>
          <p:nvPr/>
        </p:nvSpPr>
        <p:spPr>
          <a:xfrm>
            <a:off x="4506115" y="4332661"/>
            <a:ext cx="3075539" cy="1448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200" dirty="0">
                <a:latin typeface="PingFang SC" panose="020B0400000000000000" pitchFamily="34" charset="-122"/>
                <a:ea typeface="PingFang SC" panose="020B0400000000000000" pitchFamily="34" charset="-122"/>
              </a:rPr>
              <a:t>牛肉干、巧克力等，适量食用，</a:t>
            </a:r>
            <a:r>
              <a:rPr lang="zh-CN" altLang="en-US" sz="2200" b="1" dirty="0">
                <a:solidFill>
                  <a:srgbClr val="00B04F"/>
                </a:solidFill>
                <a:latin typeface="PingFang SC Semibold" panose="020B0400000000000000" pitchFamily="34" charset="-122"/>
                <a:ea typeface="PingFang SC Semibold" panose="020B0400000000000000" pitchFamily="34" charset="-122"/>
              </a:rPr>
              <a:t>以周为单位</a:t>
            </a:r>
            <a:r>
              <a:rPr lang="zh-CN" altLang="en-US" sz="2200" dirty="0">
                <a:latin typeface="PingFang SC" panose="020B0400000000000000" pitchFamily="34" charset="-122"/>
                <a:ea typeface="PingFang SC" panose="020B0400000000000000" pitchFamily="34" charset="-122"/>
              </a:rPr>
              <a:t>，适量采购</a:t>
            </a:r>
            <a:endParaRPr lang="en-US" sz="2200" dirty="0">
              <a:latin typeface="PingFang SC" panose="020B0400000000000000" pitchFamily="34" charset="-122"/>
              <a:ea typeface="PingFang SC" panose="020B0400000000000000" pitchFamily="34" charset="-122"/>
            </a:endParaRPr>
          </a:p>
        </p:txBody>
      </p:sp>
      <p:sp>
        <p:nvSpPr>
          <p:cNvPr id="16" name="Content Placeholder 3">
            <a:extLst>
              <a:ext uri="{FF2B5EF4-FFF2-40B4-BE49-F238E27FC236}">
                <a16:creationId xmlns:a16="http://schemas.microsoft.com/office/drawing/2014/main" id="{6F476750-0679-FE4A-88BD-16EB67CD524A}"/>
              </a:ext>
            </a:extLst>
          </p:cNvPr>
          <p:cNvSpPr txBox="1">
            <a:spLocks/>
          </p:cNvSpPr>
          <p:nvPr/>
        </p:nvSpPr>
        <p:spPr>
          <a:xfrm>
            <a:off x="7992238" y="4332661"/>
            <a:ext cx="3580365" cy="1448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200" dirty="0">
                <a:latin typeface="PingFang SC" panose="020B0400000000000000" pitchFamily="34" charset="-122"/>
                <a:ea typeface="PingFang SC" panose="020B0400000000000000" pitchFamily="34" charset="-122"/>
              </a:rPr>
              <a:t>新鲜蔬菜、新鲜水果、纯牛奶，</a:t>
            </a:r>
            <a:r>
              <a:rPr lang="zh-CN" altLang="en-US" sz="2200" b="1" dirty="0">
                <a:solidFill>
                  <a:srgbClr val="00B04F"/>
                </a:solidFill>
                <a:latin typeface="PingFang SC Semibold" panose="020B0400000000000000" pitchFamily="34" charset="-122"/>
                <a:ea typeface="PingFang SC Semibold" panose="020B0400000000000000" pitchFamily="34" charset="-122"/>
              </a:rPr>
              <a:t>以日为单位</a:t>
            </a:r>
            <a:r>
              <a:rPr lang="zh-CN" altLang="en-US" sz="2200" dirty="0">
                <a:latin typeface="PingFang SC" panose="020B0400000000000000" pitchFamily="34" charset="-122"/>
                <a:ea typeface="PingFang SC" panose="020B0400000000000000" pitchFamily="34" charset="-122"/>
              </a:rPr>
              <a:t>，足量采购，保证每天都能吃到</a:t>
            </a:r>
            <a:endParaRPr lang="en-US" sz="2200" dirty="0">
              <a:latin typeface="PingFang SC" panose="020B0400000000000000" pitchFamily="34" charset="-122"/>
              <a:ea typeface="PingFang SC" panose="020B0400000000000000" pitchFamily="34" charset="-122"/>
            </a:endParaRPr>
          </a:p>
        </p:txBody>
      </p:sp>
      <p:sp>
        <p:nvSpPr>
          <p:cNvPr id="17" name="文本框 16">
            <a:extLst>
              <a:ext uri="{FF2B5EF4-FFF2-40B4-BE49-F238E27FC236}">
                <a16:creationId xmlns:a16="http://schemas.microsoft.com/office/drawing/2014/main" id="{702D0CA4-1A2B-D141-BEA9-37A8780D4154}"/>
              </a:ext>
            </a:extLst>
          </p:cNvPr>
          <p:cNvSpPr txBox="1"/>
          <p:nvPr/>
        </p:nvSpPr>
        <p:spPr>
          <a:xfrm>
            <a:off x="3150084" y="1542166"/>
            <a:ext cx="6143624" cy="681725"/>
          </a:xfrm>
          <a:prstGeom prst="rect">
            <a:avLst/>
          </a:prstGeom>
          <a:noFill/>
        </p:spPr>
        <p:txBody>
          <a:bodyPr wrap="square">
            <a:spAutoFit/>
          </a:bodyPr>
          <a:lstStyle/>
          <a:p>
            <a:pPr algn="ctr">
              <a:lnSpc>
                <a:spcPct val="150000"/>
              </a:lnSpc>
            </a:pPr>
            <a:r>
              <a:rPr lang="zh-CN" altLang="en-US" sz="2800" dirty="0">
                <a:latin typeface="PingFang SC Light" panose="020B0300000000000000" pitchFamily="34" charset="-122"/>
                <a:ea typeface="PingFang SC Light" panose="020B0300000000000000" pitchFamily="34" charset="-122"/>
              </a:rPr>
              <a:t>家长采购 合理安排孩子的零食</a:t>
            </a:r>
            <a:endParaRPr lang="en-US" altLang="zh-CN" sz="2800" dirty="0">
              <a:latin typeface="PingFang SC Light" panose="020B0300000000000000" pitchFamily="34" charset="-122"/>
              <a:ea typeface="PingFang SC Light" panose="020B0300000000000000" pitchFamily="34" charset="-122"/>
            </a:endParaRPr>
          </a:p>
        </p:txBody>
      </p:sp>
      <p:sp>
        <p:nvSpPr>
          <p:cNvPr id="18" name="矩形 17">
            <a:extLst>
              <a:ext uri="{FF2B5EF4-FFF2-40B4-BE49-F238E27FC236}">
                <a16:creationId xmlns:a16="http://schemas.microsoft.com/office/drawing/2014/main" id="{E462F1AA-2601-4449-B358-BDD33977F87F}"/>
              </a:ext>
            </a:extLst>
          </p:cNvPr>
          <p:cNvSpPr/>
          <p:nvPr/>
        </p:nvSpPr>
        <p:spPr>
          <a:xfrm>
            <a:off x="4217207" y="4446961"/>
            <a:ext cx="49010" cy="13346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20CF2A00-5C7C-9A49-8C80-E569E64C558E}"/>
              </a:ext>
            </a:extLst>
          </p:cNvPr>
          <p:cNvSpPr/>
          <p:nvPr/>
        </p:nvSpPr>
        <p:spPr>
          <a:xfrm>
            <a:off x="7758532" y="4446961"/>
            <a:ext cx="49010" cy="13346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0" descr="卡通人物&#10;&#10;中度可信度描述已自动生成">
            <a:extLst>
              <a:ext uri="{FF2B5EF4-FFF2-40B4-BE49-F238E27FC236}">
                <a16:creationId xmlns:a16="http://schemas.microsoft.com/office/drawing/2014/main" id="{7966D724-913C-42B5-A634-1EFFEE6E95F6}"/>
              </a:ext>
            </a:extLst>
          </p:cNvPr>
          <p:cNvPicPr>
            <a:picLocks noChangeAspect="1"/>
          </p:cNvPicPr>
          <p:nvPr/>
        </p:nvPicPr>
        <p:blipFill rotWithShape="1">
          <a:blip r:embed="rId2"/>
          <a:srcRect l="43895" t="38753" r="42272" b="34249"/>
          <a:stretch/>
        </p:blipFill>
        <p:spPr>
          <a:xfrm>
            <a:off x="5396041" y="2749707"/>
            <a:ext cx="1295686" cy="1484710"/>
          </a:xfrm>
          <a:prstGeom prst="rect">
            <a:avLst/>
          </a:prstGeom>
        </p:spPr>
      </p:pic>
      <p:pic>
        <p:nvPicPr>
          <p:cNvPr id="3" name="图片 2" descr="图片包含 图表&#10;&#10;描述已自动生成">
            <a:extLst>
              <a:ext uri="{FF2B5EF4-FFF2-40B4-BE49-F238E27FC236}">
                <a16:creationId xmlns:a16="http://schemas.microsoft.com/office/drawing/2014/main" id="{F6B11EFB-0BBE-F2FF-DEFD-20D8A6D61646}"/>
              </a:ext>
            </a:extLst>
          </p:cNvPr>
          <p:cNvPicPr>
            <a:picLocks noChangeAspect="1"/>
          </p:cNvPicPr>
          <p:nvPr/>
        </p:nvPicPr>
        <p:blipFill>
          <a:blip r:embed="rId3"/>
          <a:stretch>
            <a:fillRect/>
          </a:stretch>
        </p:blipFill>
        <p:spPr>
          <a:xfrm>
            <a:off x="1702413" y="3072906"/>
            <a:ext cx="1269660" cy="941545"/>
          </a:xfrm>
          <a:prstGeom prst="rect">
            <a:avLst/>
          </a:prstGeom>
        </p:spPr>
      </p:pic>
      <p:pic>
        <p:nvPicPr>
          <p:cNvPr id="14" name="图片 3" descr="卡通人物&#10;&#10;描述已自动生成">
            <a:extLst>
              <a:ext uri="{FF2B5EF4-FFF2-40B4-BE49-F238E27FC236}">
                <a16:creationId xmlns:a16="http://schemas.microsoft.com/office/drawing/2014/main" id="{ECF681AC-0C18-4926-BFF6-D1D1CA2F6DE4}"/>
              </a:ext>
            </a:extLst>
          </p:cNvPr>
          <p:cNvPicPr>
            <a:picLocks noChangeAspect="1"/>
          </p:cNvPicPr>
          <p:nvPr/>
        </p:nvPicPr>
        <p:blipFill rotWithShape="1">
          <a:blip r:embed="rId4"/>
          <a:srcRect l="-1140" t="14614" r="91853" b="14219"/>
          <a:stretch/>
        </p:blipFill>
        <p:spPr>
          <a:xfrm>
            <a:off x="9293708" y="2998776"/>
            <a:ext cx="977423" cy="1235641"/>
          </a:xfrm>
          <a:prstGeom prst="rect">
            <a:avLst/>
          </a:prstGeom>
        </p:spPr>
      </p:pic>
    </p:spTree>
    <p:extLst>
      <p:ext uri="{BB962C8B-B14F-4D97-AF65-F5344CB8AC3E}">
        <p14:creationId xmlns:p14="http://schemas.microsoft.com/office/powerpoint/2010/main" val="344806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4740A5DF-7DDE-1D4D-93A8-176EB9A7FB65}"/>
              </a:ext>
            </a:extLst>
          </p:cNvPr>
          <p:cNvSpPr/>
          <p:nvPr/>
        </p:nvSpPr>
        <p:spPr>
          <a:xfrm>
            <a:off x="1529255" y="665467"/>
            <a:ext cx="8607973"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1777136" y="721195"/>
            <a:ext cx="8182303"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我应该如何更好的安排孩子零食</a:t>
            </a:r>
          </a:p>
        </p:txBody>
      </p:sp>
      <p:sp>
        <p:nvSpPr>
          <p:cNvPr id="10" name="Content Placeholder 3">
            <a:extLst>
              <a:ext uri="{FF2B5EF4-FFF2-40B4-BE49-F238E27FC236}">
                <a16:creationId xmlns:a16="http://schemas.microsoft.com/office/drawing/2014/main" id="{695165D7-5F53-B142-9CFB-854F2B4A6F91}"/>
              </a:ext>
            </a:extLst>
          </p:cNvPr>
          <p:cNvSpPr txBox="1">
            <a:spLocks/>
          </p:cNvSpPr>
          <p:nvPr/>
        </p:nvSpPr>
        <p:spPr>
          <a:xfrm>
            <a:off x="747022" y="2016301"/>
            <a:ext cx="11111345" cy="4481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避免或减少购高脂、高盐、高糖的零食食品</a:t>
            </a:r>
            <a:endParaRPr lang="en-US" altLang="zh-CN" sz="2200" dirty="0">
              <a:latin typeface="PingFang SC" panose="020B0400000000000000" pitchFamily="34" charset="-122"/>
              <a:ea typeface="PingFang SC" panose="020B0400000000000000" pitchFamily="34" charset="-122"/>
            </a:endParaRPr>
          </a:p>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做好榜样，自身也要选择健康零食，让健康零食成为习惯</a:t>
            </a:r>
            <a:endParaRPr lang="en-US" altLang="zh-CN" sz="2200" dirty="0">
              <a:latin typeface="PingFang SC" panose="020B0400000000000000" pitchFamily="34" charset="-122"/>
              <a:ea typeface="PingFang SC" panose="020B0400000000000000" pitchFamily="34" charset="-122"/>
            </a:endParaRPr>
          </a:p>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当孩子想吃零食的时候，优选一块新鲜的水果、小把原味坚果、纯牛奶或者新鲜蔬菜</a:t>
            </a:r>
            <a:endParaRPr lang="en-US" altLang="zh-CN" sz="2200" dirty="0">
              <a:latin typeface="PingFang SC" panose="020B0400000000000000" pitchFamily="34" charset="-122"/>
              <a:ea typeface="PingFang SC" panose="020B0400000000000000" pitchFamily="34" charset="-122"/>
            </a:endParaRPr>
          </a:p>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孩子如果在家，安排固定的零食时间，其他时间不吃零食</a:t>
            </a:r>
            <a:endParaRPr lang="en-US" altLang="zh-CN" sz="2200" dirty="0">
              <a:latin typeface="PingFang SC" panose="020B0400000000000000" pitchFamily="34" charset="-122"/>
              <a:ea typeface="PingFang SC" panose="020B0400000000000000" pitchFamily="34" charset="-122"/>
            </a:endParaRPr>
          </a:p>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运动后可以适当吃零食</a:t>
            </a:r>
          </a:p>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睡前半小时不吃零食</a:t>
            </a:r>
            <a:endParaRPr lang="en-US" altLang="zh-CN" sz="2200" dirty="0">
              <a:latin typeface="PingFang SC" panose="020B0400000000000000" pitchFamily="34" charset="-122"/>
              <a:ea typeface="PingFang SC" panose="020B0400000000000000" pitchFamily="34" charset="-122"/>
            </a:endParaRPr>
          </a:p>
          <a:p>
            <a:pPr>
              <a:lnSpc>
                <a:spcPct val="150000"/>
              </a:lnSpc>
              <a:buFont typeface="Wingdings" pitchFamily="2" charset="2"/>
              <a:buChar char="p"/>
            </a:pPr>
            <a:r>
              <a:rPr lang="zh-CN" altLang="en-US" sz="2200" dirty="0">
                <a:latin typeface="PingFang SC" panose="020B0400000000000000" pitchFamily="34" charset="-122"/>
                <a:ea typeface="PingFang SC" panose="020B0400000000000000" pitchFamily="34" charset="-122"/>
              </a:rPr>
              <a:t> 玩耍或看电视等时间，不吃零食</a:t>
            </a:r>
            <a:endParaRPr lang="en-US" sz="2200" dirty="0">
              <a:latin typeface="PingFang SC" panose="020B0400000000000000" pitchFamily="34" charset="-122"/>
              <a:ea typeface="PingFang SC" panose="020B0400000000000000" pitchFamily="34" charset="-122"/>
            </a:endParaRPr>
          </a:p>
        </p:txBody>
      </p:sp>
      <p:cxnSp>
        <p:nvCxnSpPr>
          <p:cNvPr id="6" name="直线连接符 5">
            <a:extLst>
              <a:ext uri="{FF2B5EF4-FFF2-40B4-BE49-F238E27FC236}">
                <a16:creationId xmlns:a16="http://schemas.microsoft.com/office/drawing/2014/main" id="{1F404887-E056-AD30-D4FA-88A766A0C4AF}"/>
              </a:ext>
            </a:extLst>
          </p:cNvPr>
          <p:cNvCxnSpPr>
            <a:cxnSpLocks/>
          </p:cNvCxnSpPr>
          <p:nvPr/>
        </p:nvCxnSpPr>
        <p:spPr>
          <a:xfrm>
            <a:off x="1210960" y="2616252"/>
            <a:ext cx="5449332"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线连接符 7">
            <a:extLst>
              <a:ext uri="{FF2B5EF4-FFF2-40B4-BE49-F238E27FC236}">
                <a16:creationId xmlns:a16="http://schemas.microsoft.com/office/drawing/2014/main" id="{158BD046-6B94-684B-ABE8-BE6A891DECC4}"/>
              </a:ext>
            </a:extLst>
          </p:cNvPr>
          <p:cNvCxnSpPr>
            <a:cxnSpLocks/>
          </p:cNvCxnSpPr>
          <p:nvPr/>
        </p:nvCxnSpPr>
        <p:spPr>
          <a:xfrm>
            <a:off x="1210960" y="3221736"/>
            <a:ext cx="7129851"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879983F0-BFF5-3C8A-509F-93462CF34855}"/>
              </a:ext>
            </a:extLst>
          </p:cNvPr>
          <p:cNvCxnSpPr>
            <a:cxnSpLocks/>
          </p:cNvCxnSpPr>
          <p:nvPr/>
        </p:nvCxnSpPr>
        <p:spPr>
          <a:xfrm>
            <a:off x="1210960" y="3851933"/>
            <a:ext cx="10453818"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AF65CC68-95EB-87B2-6F29-69487EE9E2DE}"/>
              </a:ext>
            </a:extLst>
          </p:cNvPr>
          <p:cNvCxnSpPr>
            <a:cxnSpLocks/>
          </p:cNvCxnSpPr>
          <p:nvPr/>
        </p:nvCxnSpPr>
        <p:spPr>
          <a:xfrm>
            <a:off x="1210960" y="4494484"/>
            <a:ext cx="7129851"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E265AA32-41D1-C947-EC41-8303574CCF50}"/>
              </a:ext>
            </a:extLst>
          </p:cNvPr>
          <p:cNvCxnSpPr>
            <a:cxnSpLocks/>
          </p:cNvCxnSpPr>
          <p:nvPr/>
        </p:nvCxnSpPr>
        <p:spPr>
          <a:xfrm>
            <a:off x="1210960" y="5124681"/>
            <a:ext cx="2693775"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CE8D1C81-6BD7-14CB-8376-7C7AAC4F3D81}"/>
              </a:ext>
            </a:extLst>
          </p:cNvPr>
          <p:cNvCxnSpPr>
            <a:cxnSpLocks/>
          </p:cNvCxnSpPr>
          <p:nvPr/>
        </p:nvCxnSpPr>
        <p:spPr>
          <a:xfrm>
            <a:off x="1210960" y="5791949"/>
            <a:ext cx="3978878"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795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61035D83-2DE5-D24A-821A-11AD5F62C5F2}"/>
              </a:ext>
            </a:extLst>
          </p:cNvPr>
          <p:cNvGraphicFramePr>
            <a:graphicFrameLocks noGrp="1"/>
          </p:cNvGraphicFramePr>
          <p:nvPr>
            <p:extLst>
              <p:ext uri="{D42A27DB-BD31-4B8C-83A1-F6EECF244321}">
                <p14:modId xmlns:p14="http://schemas.microsoft.com/office/powerpoint/2010/main" val="2121092187"/>
              </p:ext>
            </p:extLst>
          </p:nvPr>
        </p:nvGraphicFramePr>
        <p:xfrm>
          <a:off x="535677" y="2358850"/>
          <a:ext cx="11004682" cy="2018380"/>
        </p:xfrm>
        <a:graphic>
          <a:graphicData uri="http://schemas.openxmlformats.org/drawingml/2006/table">
            <a:tbl>
              <a:tblPr firstRow="1" bandRow="1">
                <a:tableStyleId>{E8B1032C-EA38-4F05-BA0D-38AFFFC7BED3}</a:tableStyleId>
              </a:tblPr>
              <a:tblGrid>
                <a:gridCol w="2042547">
                  <a:extLst>
                    <a:ext uri="{9D8B030D-6E8A-4147-A177-3AD203B41FA5}">
                      <a16:colId xmlns:a16="http://schemas.microsoft.com/office/drawing/2014/main" val="20000"/>
                    </a:ext>
                  </a:extLst>
                </a:gridCol>
                <a:gridCol w="1280305">
                  <a:extLst>
                    <a:ext uri="{9D8B030D-6E8A-4147-A177-3AD203B41FA5}">
                      <a16:colId xmlns:a16="http://schemas.microsoft.com/office/drawing/2014/main" val="20001"/>
                    </a:ext>
                  </a:extLst>
                </a:gridCol>
                <a:gridCol w="1280305">
                  <a:extLst>
                    <a:ext uri="{9D8B030D-6E8A-4147-A177-3AD203B41FA5}">
                      <a16:colId xmlns:a16="http://schemas.microsoft.com/office/drawing/2014/main" val="20002"/>
                    </a:ext>
                  </a:extLst>
                </a:gridCol>
                <a:gridCol w="1280305">
                  <a:extLst>
                    <a:ext uri="{9D8B030D-6E8A-4147-A177-3AD203B41FA5}">
                      <a16:colId xmlns:a16="http://schemas.microsoft.com/office/drawing/2014/main" val="20003"/>
                    </a:ext>
                  </a:extLst>
                </a:gridCol>
                <a:gridCol w="1280305">
                  <a:extLst>
                    <a:ext uri="{9D8B030D-6E8A-4147-A177-3AD203B41FA5}">
                      <a16:colId xmlns:a16="http://schemas.microsoft.com/office/drawing/2014/main" val="20004"/>
                    </a:ext>
                  </a:extLst>
                </a:gridCol>
                <a:gridCol w="1280305">
                  <a:extLst>
                    <a:ext uri="{9D8B030D-6E8A-4147-A177-3AD203B41FA5}">
                      <a16:colId xmlns:a16="http://schemas.microsoft.com/office/drawing/2014/main" val="20005"/>
                    </a:ext>
                  </a:extLst>
                </a:gridCol>
                <a:gridCol w="1280305">
                  <a:extLst>
                    <a:ext uri="{9D8B030D-6E8A-4147-A177-3AD203B41FA5}">
                      <a16:colId xmlns:a16="http://schemas.microsoft.com/office/drawing/2014/main" val="20006"/>
                    </a:ext>
                  </a:extLst>
                </a:gridCol>
                <a:gridCol w="1280305">
                  <a:extLst>
                    <a:ext uri="{9D8B030D-6E8A-4147-A177-3AD203B41FA5}">
                      <a16:colId xmlns:a16="http://schemas.microsoft.com/office/drawing/2014/main" val="20007"/>
                    </a:ext>
                  </a:extLst>
                </a:gridCol>
              </a:tblGrid>
              <a:tr h="5858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200" b="0" i="0" dirty="0">
                          <a:solidFill>
                            <a:schemeClr val="tx1"/>
                          </a:solidFill>
                          <a:latin typeface="PingFang SC" panose="020B0400000000000000" pitchFamily="34" charset="-122"/>
                          <a:ea typeface="PingFang SC" panose="020B0400000000000000" pitchFamily="34" charset="-122"/>
                        </a:rPr>
                        <a:t>挑战任务</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第一天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第二天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第三天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第四天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第五天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第六天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tx1"/>
                          </a:solidFill>
                          <a:latin typeface="PingFang SC" panose="020B0400000000000000" pitchFamily="34" charset="-122"/>
                          <a:ea typeface="PingFang SC" panose="020B0400000000000000" pitchFamily="34" charset="-122"/>
                        </a:rPr>
                        <a:t>第七天</a:t>
                      </a:r>
                      <a:endParaRPr lang="en-US" sz="22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0"/>
                  </a:ext>
                </a:extLst>
              </a:tr>
              <a:tr h="11929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200" b="0" i="0" dirty="0">
                          <a:latin typeface="PingFang SC" panose="020B0400000000000000" pitchFamily="34" charset="-122"/>
                          <a:ea typeface="PingFang SC" panose="020B0400000000000000" pitchFamily="34" charset="-122"/>
                        </a:rPr>
                        <a:t>下一周</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每天用新鲜</a:t>
                      </a:r>
                      <a:endParaRPr lang="en-US" altLang="zh-CN" sz="2200" b="0" i="0" dirty="0">
                        <a:latin typeface="PingFang SC" panose="020B0400000000000000" pitchFamily="34" charset="-122"/>
                        <a:ea typeface="PingFang SC" panose="020B0400000000000000" pitchFamily="34" charset="-122"/>
                      </a:endParaRPr>
                    </a:p>
                    <a:p>
                      <a:pPr algn="ctr"/>
                      <a:r>
                        <a:rPr lang="zh-CN" altLang="en-US" sz="2200" b="0" i="0" dirty="0">
                          <a:latin typeface="PingFang SC" panose="020B0400000000000000" pitchFamily="34" charset="-122"/>
                          <a:ea typeface="PingFang SC" panose="020B0400000000000000" pitchFamily="34" charset="-122"/>
                        </a:rPr>
                        <a:t>蔬果或原味坚果当零食</a:t>
                      </a:r>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200" b="0" i="0" dirty="0">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1"/>
                  </a:ext>
                </a:extLst>
              </a:tr>
            </a:tbl>
          </a:graphicData>
        </a:graphic>
      </p:graphicFrame>
      <p:sp>
        <p:nvSpPr>
          <p:cNvPr id="14" name="文本框 13">
            <a:extLst>
              <a:ext uri="{FF2B5EF4-FFF2-40B4-BE49-F238E27FC236}">
                <a16:creationId xmlns:a16="http://schemas.microsoft.com/office/drawing/2014/main" id="{A57F730E-C056-9C4C-8AAE-C8F96BBD0919}"/>
              </a:ext>
            </a:extLst>
          </p:cNvPr>
          <p:cNvSpPr txBox="1"/>
          <p:nvPr/>
        </p:nvSpPr>
        <p:spPr>
          <a:xfrm>
            <a:off x="535677" y="5504748"/>
            <a:ext cx="9962871" cy="584775"/>
          </a:xfrm>
          <a:prstGeom prst="rect">
            <a:avLst/>
          </a:prstGeom>
          <a:noFill/>
        </p:spPr>
        <p:txBody>
          <a:bodyPr wrap="square">
            <a:spAutoFit/>
          </a:bodyPr>
          <a:lstStyle/>
          <a:p>
            <a:r>
              <a:rPr kumimoji="1" lang="zh-CN" altLang="en-US" sz="3200" dirty="0">
                <a:solidFill>
                  <a:srgbClr val="00B04F"/>
                </a:solidFill>
                <a:latin typeface="PingFang SC Medium" panose="020B0400000000000000" pitchFamily="34" charset="-122"/>
                <a:ea typeface="PingFang SC Medium" panose="020B0400000000000000" pitchFamily="34" charset="-122"/>
              </a:rPr>
              <a:t>挑战说明 </a:t>
            </a:r>
            <a:r>
              <a:rPr kumimoji="1" lang="zh-CN" altLang="en-US" sz="2200" dirty="0">
                <a:latin typeface="PingFang SC" panose="020B0400000000000000" pitchFamily="34" charset="-122"/>
                <a:ea typeface="PingFang SC" panose="020B0400000000000000" pitchFamily="34" charset="-122"/>
              </a:rPr>
              <a:t>协助你的孩子在下周进行挑战并完成</a:t>
            </a:r>
            <a:endParaRPr lang="zh-CN" altLang="en-US" sz="2200" dirty="0">
              <a:latin typeface="PingFang SC" panose="020B0400000000000000" pitchFamily="34" charset="-122"/>
              <a:ea typeface="PingFang SC" panose="020B0400000000000000" pitchFamily="34" charset="-122"/>
            </a:endParaRPr>
          </a:p>
        </p:txBody>
      </p:sp>
      <p:sp>
        <p:nvSpPr>
          <p:cNvPr id="5" name="文本框 4">
            <a:extLst>
              <a:ext uri="{FF2B5EF4-FFF2-40B4-BE49-F238E27FC236}">
                <a16:creationId xmlns:a16="http://schemas.microsoft.com/office/drawing/2014/main" id="{1D3D302C-3C4F-F558-436D-50EC2AD4D0E6}"/>
              </a:ext>
            </a:extLst>
          </p:cNvPr>
          <p:cNvSpPr txBox="1"/>
          <p:nvPr/>
        </p:nvSpPr>
        <p:spPr>
          <a:xfrm>
            <a:off x="543224" y="461891"/>
            <a:ext cx="6979332"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一周挑战任务</a:t>
            </a:r>
          </a:p>
        </p:txBody>
      </p:sp>
    </p:spTree>
    <p:extLst>
      <p:ext uri="{BB962C8B-B14F-4D97-AF65-F5344CB8AC3E}">
        <p14:creationId xmlns:p14="http://schemas.microsoft.com/office/powerpoint/2010/main" val="2485853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6EEDB5F4-98B4-2A47-9667-C0F75E0AF3E5}"/>
              </a:ext>
            </a:extLst>
          </p:cNvPr>
          <p:cNvPicPr>
            <a:picLocks noChangeAspect="1"/>
          </p:cNvPicPr>
          <p:nvPr/>
        </p:nvPicPr>
        <p:blipFill>
          <a:blip r:embed="rId3"/>
          <a:stretch>
            <a:fillRect/>
          </a:stretch>
        </p:blipFill>
        <p:spPr>
          <a:xfrm>
            <a:off x="-38101" y="-64221"/>
            <a:ext cx="12342395" cy="7058579"/>
          </a:xfrm>
          <a:prstGeom prst="rect">
            <a:avLst/>
          </a:prstGeom>
        </p:spPr>
      </p:pic>
      <p:sp>
        <p:nvSpPr>
          <p:cNvPr id="6" name="文本框 5">
            <a:extLst>
              <a:ext uri="{FF2B5EF4-FFF2-40B4-BE49-F238E27FC236}">
                <a16:creationId xmlns:a16="http://schemas.microsoft.com/office/drawing/2014/main" id="{11B298AE-D49D-184A-92AB-A17D6BBEB678}"/>
              </a:ext>
            </a:extLst>
          </p:cNvPr>
          <p:cNvSpPr txBox="1"/>
          <p:nvPr/>
        </p:nvSpPr>
        <p:spPr>
          <a:xfrm>
            <a:off x="407526" y="90996"/>
            <a:ext cx="1627369" cy="1569660"/>
          </a:xfrm>
          <a:prstGeom prst="rect">
            <a:avLst/>
          </a:prstGeom>
          <a:noFill/>
          <a:ln>
            <a:noFill/>
          </a:ln>
          <a:effectLst/>
        </p:spPr>
        <p:txBody>
          <a:bodyPr wrap="none" rtlCol="0">
            <a:spAutoFit/>
          </a:bodyPr>
          <a:lstStyle/>
          <a:p>
            <a:pPr defTabSz="866943"/>
            <a:r>
              <a:rPr kumimoji="1" lang="en-US" altLang="zh-CN" sz="9600" dirty="0">
                <a:solidFill>
                  <a:srgbClr val="FFFFFF"/>
                </a:solidFill>
                <a:latin typeface="微软雅黑" panose="020B0503020204020204" pitchFamily="34" charset="-122"/>
                <a:ea typeface="微软雅黑" panose="020B0503020204020204" pitchFamily="34" charset="-122"/>
              </a:rPr>
              <a:t>05</a:t>
            </a:r>
          </a:p>
        </p:txBody>
      </p:sp>
      <p:sp>
        <p:nvSpPr>
          <p:cNvPr id="8" name="文本框 7">
            <a:extLst>
              <a:ext uri="{FF2B5EF4-FFF2-40B4-BE49-F238E27FC236}">
                <a16:creationId xmlns:a16="http://schemas.microsoft.com/office/drawing/2014/main" id="{47C75881-6F90-A94D-B49D-F0A4EACE663B}"/>
              </a:ext>
            </a:extLst>
          </p:cNvPr>
          <p:cNvSpPr txBox="1"/>
          <p:nvPr/>
        </p:nvSpPr>
        <p:spPr>
          <a:xfrm>
            <a:off x="990851" y="2147581"/>
            <a:ext cx="3980429" cy="815416"/>
          </a:xfrm>
          <a:prstGeom prst="rect">
            <a:avLst/>
          </a:prstGeom>
          <a:noFill/>
        </p:spPr>
        <p:txBody>
          <a:bodyPr wrap="square" rtlCol="0">
            <a:spAutoFit/>
          </a:bodyPr>
          <a:lstStyle/>
          <a:p>
            <a:pPr defTabSz="866943">
              <a:lnSpc>
                <a:spcPct val="110000"/>
              </a:lnSpc>
            </a:pPr>
            <a:r>
              <a:rPr kumimoji="1" lang="zh-CN" altLang="en-US" sz="4400" b="1" dirty="0">
                <a:solidFill>
                  <a:schemeClr val="bg1"/>
                </a:solidFill>
                <a:latin typeface="PingFang SC Semibold" panose="020B0400000000000000" pitchFamily="34" charset="-122"/>
                <a:ea typeface="PingFang SC Semibold" panose="020B0400000000000000" pitchFamily="34" charset="-122"/>
                <a:cs typeface="inpin heiti" panose="00000500000000000000" pitchFamily="2" charset="-122"/>
              </a:rPr>
              <a:t>保证</a:t>
            </a:r>
            <a:r>
              <a:rPr kumimoji="1" lang="zh-CN" altLang="en-US" sz="4400" b="1" dirty="0">
                <a:solidFill>
                  <a:srgbClr val="00B04F"/>
                </a:solidFill>
                <a:latin typeface="PingFang SC Semibold" panose="020B0400000000000000" pitchFamily="34" charset="-122"/>
                <a:ea typeface="PingFang SC Semibold" panose="020B0400000000000000" pitchFamily="34" charset="-122"/>
                <a:cs typeface="inpin heiti" panose="00000500000000000000" pitchFamily="2" charset="-122"/>
              </a:rPr>
              <a:t>充足睡眠</a:t>
            </a:r>
          </a:p>
        </p:txBody>
      </p:sp>
      <p:sp>
        <p:nvSpPr>
          <p:cNvPr id="9" name="Rectangle 1">
            <a:extLst>
              <a:ext uri="{FF2B5EF4-FFF2-40B4-BE49-F238E27FC236}">
                <a16:creationId xmlns:a16="http://schemas.microsoft.com/office/drawing/2014/main" id="{26A860B8-287A-2E46-8D83-4450214E754D}"/>
              </a:ext>
            </a:extLst>
          </p:cNvPr>
          <p:cNvSpPr/>
          <p:nvPr/>
        </p:nvSpPr>
        <p:spPr>
          <a:xfrm>
            <a:off x="1398915" y="3730447"/>
            <a:ext cx="5519460" cy="1504579"/>
          </a:xfrm>
          <a:prstGeom prst="rect">
            <a:avLst/>
          </a:prstGeom>
          <a:noFill/>
        </p:spPr>
        <p:txBody>
          <a:bodyPr wrap="none" lIns="91440" tIns="45720" rIns="91440" bIns="45720">
            <a:spAutoFit/>
          </a:bodyPr>
          <a:lstStyle/>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为什么孩子需要充足的睡眠？</a:t>
            </a:r>
            <a:endParaRPr lang="en-US" altLang="zh-CN"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家长如何让孩子有充足睡眠？</a:t>
            </a:r>
            <a:endParaRPr 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p:txBody>
      </p:sp>
      <p:sp>
        <p:nvSpPr>
          <p:cNvPr id="10" name="矩形 9">
            <a:extLst>
              <a:ext uri="{FF2B5EF4-FFF2-40B4-BE49-F238E27FC236}">
                <a16:creationId xmlns:a16="http://schemas.microsoft.com/office/drawing/2014/main" id="{FCF274B5-F067-014C-AC3B-990033444A07}"/>
              </a:ext>
            </a:extLst>
          </p:cNvPr>
          <p:cNvSpPr/>
          <p:nvPr/>
        </p:nvSpPr>
        <p:spPr>
          <a:xfrm>
            <a:off x="1131758" y="3840809"/>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6C3F0F77-5065-D343-B0D3-6A362F69F471}"/>
              </a:ext>
            </a:extLst>
          </p:cNvPr>
          <p:cNvSpPr/>
          <p:nvPr/>
        </p:nvSpPr>
        <p:spPr>
          <a:xfrm>
            <a:off x="1131758" y="4627603"/>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7994CE2F-8B4D-A947-B4F2-3EDE8F6E41E9}"/>
              </a:ext>
            </a:extLst>
          </p:cNvPr>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a:extLst>
              <a:ext uri="{FF2B5EF4-FFF2-40B4-BE49-F238E27FC236}">
                <a16:creationId xmlns:a16="http://schemas.microsoft.com/office/drawing/2014/main" id="{5013813F-9606-7349-86CB-39FD61CAE634}"/>
              </a:ext>
            </a:extLst>
          </p:cNvPr>
          <p:cNvSpPr/>
          <p:nvPr/>
        </p:nvSpPr>
        <p:spPr>
          <a:xfrm>
            <a:off x="896217" y="1350484"/>
            <a:ext cx="4080373" cy="408037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9ADFA210-C1CB-A843-9113-163632C72CCF}"/>
              </a:ext>
            </a:extLst>
          </p:cNvPr>
          <p:cNvSpPr txBox="1"/>
          <p:nvPr/>
        </p:nvSpPr>
        <p:spPr>
          <a:xfrm>
            <a:off x="5872805" y="1147903"/>
            <a:ext cx="5728525" cy="1261884"/>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营养健康课：</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a:p>
            <a:r>
              <a:rPr kumimoji="1" lang="zh-CN" altLang="en-US" sz="3200" b="1" dirty="0">
                <a:latin typeface="PingFang SC Semibold" panose="020B0400000000000000" pitchFamily="34" charset="-122"/>
                <a:ea typeface="PingFang SC Semibold" panose="020B0400000000000000" pitchFamily="34" charset="-122"/>
              </a:rPr>
              <a:t>行动目标</a:t>
            </a:r>
            <a:r>
              <a:rPr kumimoji="1" lang="en-US" altLang="zh-CN" sz="3200" b="1" dirty="0">
                <a:latin typeface="PingFang SC Semibold" panose="020B0400000000000000" pitchFamily="34" charset="-122"/>
                <a:ea typeface="PingFang SC Semibold" panose="020B0400000000000000" pitchFamily="34" charset="-122"/>
              </a:rPr>
              <a:t>/</a:t>
            </a:r>
            <a:r>
              <a:rPr kumimoji="1" lang="zh-CN" altLang="en-US" sz="3200" b="1" dirty="0">
                <a:latin typeface="PingFang SC Semibold" panose="020B0400000000000000" pitchFamily="34" charset="-122"/>
                <a:ea typeface="PingFang SC Semibold" panose="020B0400000000000000" pitchFamily="34" charset="-122"/>
              </a:rPr>
              <a:t>周挑战 家长版</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6" name="文本框 5">
            <a:extLst>
              <a:ext uri="{FF2B5EF4-FFF2-40B4-BE49-F238E27FC236}">
                <a16:creationId xmlns:a16="http://schemas.microsoft.com/office/drawing/2014/main" id="{28FED64B-9CE5-CC44-8AC0-CF3318EB92A5}"/>
              </a:ext>
            </a:extLst>
          </p:cNvPr>
          <p:cNvSpPr txBox="1"/>
          <p:nvPr/>
        </p:nvSpPr>
        <p:spPr>
          <a:xfrm>
            <a:off x="6021694" y="2863688"/>
            <a:ext cx="6258304" cy="3094565"/>
          </a:xfrm>
          <a:prstGeom prst="rect">
            <a:avLst/>
          </a:prstGeom>
          <a:noFill/>
        </p:spPr>
        <p:txBody>
          <a:bodyPr wrap="square" rtlCol="0">
            <a:spAutoFit/>
          </a:bodyPr>
          <a:lstStyle/>
          <a:p>
            <a:pPr>
              <a:lnSpc>
                <a:spcPct val="150000"/>
              </a:lnSpc>
            </a:pPr>
            <a:r>
              <a:rPr lang="zh-CN" altLang="en-US" sz="2200" dirty="0">
                <a:latin typeface="PingFang SC Light" panose="020B0300000000000000" pitchFamily="34" charset="-122"/>
                <a:ea typeface="PingFang SC Light" panose="020B0300000000000000" pitchFamily="34" charset="-122"/>
              </a:rPr>
              <a:t>下周，每天为孩子提供五种蔬菜摄入</a:t>
            </a:r>
            <a:endParaRPr kumimoji="1" lang="en-US" altLang="zh-CN" sz="2200" dirty="0">
              <a:latin typeface="PingFang SC Light" panose="020B0300000000000000" pitchFamily="34" charset="-122"/>
              <a:ea typeface="PingFang SC Light" panose="020B0300000000000000" pitchFamily="34" charset="-122"/>
            </a:endParaRPr>
          </a:p>
          <a:p>
            <a:pPr>
              <a:lnSpc>
                <a:spcPct val="150000"/>
              </a:lnSpc>
            </a:pPr>
            <a:r>
              <a:rPr lang="zh-CN" altLang="en-US" sz="2200" dirty="0">
                <a:latin typeface="PingFang SC Light" panose="020B0300000000000000" pitchFamily="34" charset="-122"/>
                <a:ea typeface="PingFang SC Light" panose="020B0300000000000000" pitchFamily="34" charset="-122"/>
              </a:rPr>
              <a:t>下周，不要购买含糖饮料，鼓励孩子喝水 </a:t>
            </a:r>
            <a:endParaRPr lang="en-US" altLang="zh-CN" sz="2200" dirty="0">
              <a:latin typeface="PingFang SC Light" panose="020B0300000000000000" pitchFamily="34" charset="-122"/>
              <a:ea typeface="PingFang SC Light" panose="020B0300000000000000" pitchFamily="34" charset="-122"/>
            </a:endParaRPr>
          </a:p>
          <a:p>
            <a:pPr>
              <a:lnSpc>
                <a:spcPct val="150000"/>
              </a:lnSpc>
            </a:pPr>
            <a:r>
              <a:rPr lang="zh-CN" altLang="en-US" sz="2200" dirty="0">
                <a:latin typeface="PingFang SC Light" panose="020B0300000000000000" pitchFamily="34" charset="-122"/>
                <a:ea typeface="PingFang SC Light" panose="020B0300000000000000" pitchFamily="34" charset="-122"/>
              </a:rPr>
              <a:t>下周，每天用水果或坚果来代替孩子的零食</a:t>
            </a:r>
          </a:p>
          <a:p>
            <a:pPr>
              <a:lnSpc>
                <a:spcPct val="150000"/>
              </a:lnSpc>
            </a:pPr>
            <a:r>
              <a:rPr lang="zh-CN" altLang="en-US" sz="2200" dirty="0">
                <a:latin typeface="PingFang SC Light" panose="020B0300000000000000" pitchFamily="34" charset="-122"/>
                <a:ea typeface="PingFang SC Light" panose="020B0300000000000000" pitchFamily="34" charset="-122"/>
              </a:rPr>
              <a:t>下周，教你的孩子在家里做一道菜</a:t>
            </a:r>
          </a:p>
          <a:p>
            <a:pPr>
              <a:lnSpc>
                <a:spcPct val="150000"/>
              </a:lnSpc>
            </a:pPr>
            <a:r>
              <a:rPr lang="zh-CN" altLang="en-US" sz="2200" dirty="0">
                <a:latin typeface="PingFang SC Light" panose="020B0300000000000000" pitchFamily="34" charset="-122"/>
                <a:ea typeface="PingFang SC Light" panose="020B0300000000000000" pitchFamily="34" charset="-122"/>
              </a:rPr>
              <a:t>下周，与你的孩子一起每天运动</a:t>
            </a:r>
            <a:r>
              <a:rPr lang="en-US" altLang="zh-CN" sz="2200" dirty="0">
                <a:latin typeface="PingFang SC Light" panose="020B0300000000000000" pitchFamily="34" charset="-122"/>
                <a:ea typeface="PingFang SC Light" panose="020B0300000000000000" pitchFamily="34" charset="-122"/>
              </a:rPr>
              <a:t>15-30</a:t>
            </a:r>
            <a:r>
              <a:rPr lang="zh-CN" altLang="en-US" sz="2200" dirty="0">
                <a:latin typeface="PingFang SC Light" panose="020B0300000000000000" pitchFamily="34" charset="-122"/>
                <a:ea typeface="PingFang SC Light" panose="020B0300000000000000" pitchFamily="34" charset="-122"/>
              </a:rPr>
              <a:t>分钟</a:t>
            </a:r>
          </a:p>
          <a:p>
            <a:pPr>
              <a:lnSpc>
                <a:spcPct val="150000"/>
              </a:lnSpc>
            </a:pPr>
            <a:r>
              <a:rPr lang="zh-CN" altLang="en-US" sz="2200" dirty="0">
                <a:latin typeface="PingFang SC Light" panose="020B0300000000000000" pitchFamily="34" charset="-122"/>
                <a:ea typeface="PingFang SC Light" panose="020B0300000000000000" pitchFamily="34" charset="-122"/>
              </a:rPr>
              <a:t>下周，确保你的孩子每晚有</a:t>
            </a:r>
            <a:r>
              <a:rPr lang="en-US" altLang="zh-CN" sz="2200" dirty="0">
                <a:latin typeface="PingFang SC Light" panose="020B0300000000000000" pitchFamily="34" charset="-122"/>
                <a:ea typeface="PingFang SC Light" panose="020B0300000000000000" pitchFamily="34" charset="-122"/>
              </a:rPr>
              <a:t>8-10</a:t>
            </a:r>
            <a:r>
              <a:rPr lang="zh-CN" altLang="en-US" sz="2200" dirty="0">
                <a:latin typeface="PingFang SC Light" panose="020B0300000000000000" pitchFamily="34" charset="-122"/>
                <a:ea typeface="PingFang SC Light" panose="020B0300000000000000" pitchFamily="34" charset="-122"/>
              </a:rPr>
              <a:t>小时的睡眠时间</a:t>
            </a:r>
          </a:p>
        </p:txBody>
      </p:sp>
      <p:grpSp>
        <p:nvGrpSpPr>
          <p:cNvPr id="62" name="组合 61">
            <a:extLst>
              <a:ext uri="{FF2B5EF4-FFF2-40B4-BE49-F238E27FC236}">
                <a16:creationId xmlns:a16="http://schemas.microsoft.com/office/drawing/2014/main" id="{F5332C62-7F8E-0D4F-AB28-13C8F2BB91F3}"/>
              </a:ext>
            </a:extLst>
          </p:cNvPr>
          <p:cNvGrpSpPr/>
          <p:nvPr/>
        </p:nvGrpSpPr>
        <p:grpSpPr>
          <a:xfrm>
            <a:off x="266475" y="856708"/>
            <a:ext cx="5339856" cy="5144584"/>
            <a:chOff x="4407651" y="1881363"/>
            <a:chExt cx="3158304" cy="3927551"/>
          </a:xfrm>
        </p:grpSpPr>
        <p:sp>
          <p:nvSpPr>
            <p:cNvPr id="63" name="任意形状 62">
              <a:extLst>
                <a:ext uri="{FF2B5EF4-FFF2-40B4-BE49-F238E27FC236}">
                  <a16:creationId xmlns:a16="http://schemas.microsoft.com/office/drawing/2014/main" id="{CBF69C37-082C-3244-8D1A-2D66670CB467}"/>
                </a:ext>
              </a:extLst>
            </p:cNvPr>
            <p:cNvSpPr>
              <a:spLocks noChangeAspect="1"/>
            </p:cNvSpPr>
            <p:nvPr/>
          </p:nvSpPr>
          <p:spPr>
            <a:xfrm>
              <a:off x="5604151" y="3315764"/>
              <a:ext cx="805483" cy="1039688"/>
            </a:xfrm>
            <a:custGeom>
              <a:avLst/>
              <a:gdLst>
                <a:gd name="connsiteX0" fmla="*/ 0 w 1132418"/>
                <a:gd name="connsiteY0" fmla="*/ 188740 h 1132418"/>
                <a:gd name="connsiteX1" fmla="*/ 188740 w 1132418"/>
                <a:gd name="connsiteY1" fmla="*/ 0 h 1132418"/>
                <a:gd name="connsiteX2" fmla="*/ 943678 w 1132418"/>
                <a:gd name="connsiteY2" fmla="*/ 0 h 1132418"/>
                <a:gd name="connsiteX3" fmla="*/ 1132418 w 1132418"/>
                <a:gd name="connsiteY3" fmla="*/ 188740 h 1132418"/>
                <a:gd name="connsiteX4" fmla="*/ 1132418 w 1132418"/>
                <a:gd name="connsiteY4" fmla="*/ 943678 h 1132418"/>
                <a:gd name="connsiteX5" fmla="*/ 943678 w 1132418"/>
                <a:gd name="connsiteY5" fmla="*/ 1132418 h 1132418"/>
                <a:gd name="connsiteX6" fmla="*/ 188740 w 1132418"/>
                <a:gd name="connsiteY6" fmla="*/ 1132418 h 1132418"/>
                <a:gd name="connsiteX7" fmla="*/ 0 w 1132418"/>
                <a:gd name="connsiteY7" fmla="*/ 943678 h 1132418"/>
                <a:gd name="connsiteX8" fmla="*/ 0 w 1132418"/>
                <a:gd name="connsiteY8" fmla="*/ 188740 h 11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18" h="1132418">
                  <a:moveTo>
                    <a:pt x="0" y="188740"/>
                  </a:moveTo>
                  <a:cubicBezTo>
                    <a:pt x="0" y="84502"/>
                    <a:pt x="84502" y="0"/>
                    <a:pt x="188740" y="0"/>
                  </a:cubicBezTo>
                  <a:lnTo>
                    <a:pt x="943678" y="0"/>
                  </a:lnTo>
                  <a:cubicBezTo>
                    <a:pt x="1047916" y="0"/>
                    <a:pt x="1132418" y="84502"/>
                    <a:pt x="1132418" y="188740"/>
                  </a:cubicBezTo>
                  <a:lnTo>
                    <a:pt x="1132418" y="943678"/>
                  </a:lnTo>
                  <a:cubicBezTo>
                    <a:pt x="1132418" y="1047916"/>
                    <a:pt x="1047916" y="1132418"/>
                    <a:pt x="943678" y="1132418"/>
                  </a:cubicBezTo>
                  <a:lnTo>
                    <a:pt x="188740" y="1132418"/>
                  </a:lnTo>
                  <a:cubicBezTo>
                    <a:pt x="84502" y="1132418"/>
                    <a:pt x="0" y="1047916"/>
                    <a:pt x="0" y="943678"/>
                  </a:cubicBezTo>
                  <a:lnTo>
                    <a:pt x="0" y="188740"/>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00" tIns="113700" rIns="113700" bIns="113700" numCol="1" spcCol="1270" anchor="ctr" anchorCtr="0">
              <a:noAutofit/>
            </a:bodyPr>
            <a:lstStyle/>
            <a:p>
              <a:pPr lvl="0" indent="0" algn="ctr" defTabSz="1022350">
                <a:spcBef>
                  <a:spcPct val="0"/>
                </a:spcBef>
                <a:spcAft>
                  <a:spcPct val="35000"/>
                </a:spcAft>
                <a:buNone/>
              </a:pPr>
              <a:r>
                <a:rPr lang="zh-CN" altLang="en-US" sz="2400" kern="1200" dirty="0">
                  <a:latin typeface="PingFang SC Medium" panose="020B0400000000000000" pitchFamily="34" charset="-122"/>
                  <a:ea typeface="PingFang SC Medium" panose="020B0400000000000000" pitchFamily="34" charset="-122"/>
                </a:rPr>
                <a:t>养成</a:t>
              </a:r>
              <a:endParaRPr lang="en-US" altLang="zh-CN" sz="2400" dirty="0">
                <a:latin typeface="PingFang SC Medium" panose="020B0400000000000000" pitchFamily="34" charset="-122"/>
                <a:ea typeface="PingFang SC Medium" panose="020B0400000000000000" pitchFamily="34" charset="-122"/>
              </a:endParaRPr>
            </a:p>
            <a:p>
              <a:pPr lvl="0" indent="0" algn="ctr" defTabSz="1022350">
                <a:spcBef>
                  <a:spcPct val="0"/>
                </a:spcBef>
                <a:spcAft>
                  <a:spcPct val="35000"/>
                </a:spcAft>
                <a:buNone/>
              </a:pPr>
              <a:r>
                <a:rPr lang="zh-CN" altLang="en-US" sz="2400" kern="1200" dirty="0">
                  <a:latin typeface="PingFang SC Medium" panose="020B0400000000000000" pitchFamily="34" charset="-122"/>
                  <a:ea typeface="PingFang SC Medium" panose="020B0400000000000000" pitchFamily="34" charset="-122"/>
                </a:rPr>
                <a:t>好习惯</a:t>
              </a:r>
            </a:p>
          </p:txBody>
        </p:sp>
        <p:sp>
          <p:nvSpPr>
            <p:cNvPr id="64" name="任意形状 63">
              <a:extLst>
                <a:ext uri="{FF2B5EF4-FFF2-40B4-BE49-F238E27FC236}">
                  <a16:creationId xmlns:a16="http://schemas.microsoft.com/office/drawing/2014/main" id="{6E91C5D7-3848-F842-801A-D74D8A07E052}"/>
                </a:ext>
              </a:extLst>
            </p:cNvPr>
            <p:cNvSpPr/>
            <p:nvPr/>
          </p:nvSpPr>
          <p:spPr>
            <a:xfrm rot="16200000">
              <a:off x="5721811" y="2988344"/>
              <a:ext cx="562109" cy="0"/>
            </a:xfrm>
            <a:custGeom>
              <a:avLst/>
              <a:gdLst/>
              <a:ahLst/>
              <a:cxnLst/>
              <a:rect l="0" t="0" r="0" b="0"/>
              <a:pathLst>
                <a:path>
                  <a:moveTo>
                    <a:pt x="0" y="0"/>
                  </a:moveTo>
                  <a:lnTo>
                    <a:pt x="56210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5" name="任意形状 64">
              <a:extLst>
                <a:ext uri="{FF2B5EF4-FFF2-40B4-BE49-F238E27FC236}">
                  <a16:creationId xmlns:a16="http://schemas.microsoft.com/office/drawing/2014/main" id="{A7255F1E-B5B8-6A4A-B837-B60B751AE0C5}"/>
                </a:ext>
              </a:extLst>
            </p:cNvPr>
            <p:cNvSpPr>
              <a:spLocks noChangeAspect="1"/>
            </p:cNvSpPr>
            <p:nvPr/>
          </p:nvSpPr>
          <p:spPr>
            <a:xfrm>
              <a:off x="5649261" y="1881363"/>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058" tIns="70058" rIns="70058" bIns="70058" numCol="1" spcCol="1270" anchor="ctr" anchorCtr="0">
              <a:noAutofit/>
            </a:bodyPr>
            <a:lstStyle/>
            <a:p>
              <a:pPr lvl="0" indent="0" algn="ctr" defTabSz="577850">
                <a:spcBef>
                  <a:spcPct val="0"/>
                </a:spcBef>
                <a:buNone/>
              </a:pPr>
              <a:r>
                <a:rPr lang="zh-CN" altLang="en-US" sz="1600" dirty="0">
                  <a:latin typeface="PingFang SC Medium" panose="020B0400000000000000" pitchFamily="34" charset="-122"/>
                  <a:ea typeface="PingFang SC Medium" panose="020B0400000000000000" pitchFamily="34" charset="-122"/>
                </a:rPr>
                <a:t>每天吃</a:t>
              </a:r>
              <a:endParaRPr lang="en-US" altLang="zh-CN" sz="1600" dirty="0">
                <a:latin typeface="PingFang SC Medium" panose="020B0400000000000000" pitchFamily="34" charset="-122"/>
                <a:ea typeface="PingFang SC Medium" panose="020B0400000000000000" pitchFamily="34" charset="-122"/>
              </a:endParaRPr>
            </a:p>
            <a:p>
              <a:pPr lvl="0" indent="0" algn="ctr" defTabSz="577850">
                <a:spcBef>
                  <a:spcPct val="0"/>
                </a:spcBef>
                <a:buNone/>
              </a:pPr>
              <a:r>
                <a:rPr lang="zh-CN" altLang="en-US" sz="1600" dirty="0">
                  <a:latin typeface="PingFang SC Medium" panose="020B0400000000000000" pitchFamily="34" charset="-122"/>
                  <a:ea typeface="PingFang SC Medium" panose="020B0400000000000000" pitchFamily="34" charset="-122"/>
                </a:rPr>
                <a:t>五种蔬菜</a:t>
              </a:r>
              <a:endParaRPr lang="zh-CN" altLang="en-US" sz="1600" kern="1200" dirty="0">
                <a:latin typeface="PingFang SC Medium" panose="020B0400000000000000" pitchFamily="34" charset="-122"/>
                <a:ea typeface="PingFang SC Medium" panose="020B0400000000000000" pitchFamily="34" charset="-122"/>
              </a:endParaRPr>
            </a:p>
          </p:txBody>
        </p:sp>
        <p:sp>
          <p:nvSpPr>
            <p:cNvPr id="66" name="任意形状 65">
              <a:extLst>
                <a:ext uri="{FF2B5EF4-FFF2-40B4-BE49-F238E27FC236}">
                  <a16:creationId xmlns:a16="http://schemas.microsoft.com/office/drawing/2014/main" id="{DAE6E538-A387-2F42-A0BB-76366D306B78}"/>
                </a:ext>
              </a:extLst>
            </p:cNvPr>
            <p:cNvSpPr/>
            <p:nvPr/>
          </p:nvSpPr>
          <p:spPr>
            <a:xfrm rot="19800000">
              <a:off x="6541220" y="3404750"/>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7" name="任意形状 66">
              <a:extLst>
                <a:ext uri="{FF2B5EF4-FFF2-40B4-BE49-F238E27FC236}">
                  <a16:creationId xmlns:a16="http://schemas.microsoft.com/office/drawing/2014/main" id="{7E012BE5-A674-9643-B841-42B8B88AA7E9}"/>
                </a:ext>
              </a:extLst>
            </p:cNvPr>
            <p:cNvSpPr>
              <a:spLocks noChangeAspect="1"/>
            </p:cNvSpPr>
            <p:nvPr/>
          </p:nvSpPr>
          <p:spPr>
            <a:xfrm>
              <a:off x="6847685" y="2860900"/>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138" tIns="75138" rIns="75138" bIns="75138" numCol="1" spcCol="1270" anchor="ctr" anchorCtr="0">
              <a:noAutofit/>
            </a:bodyPr>
            <a:lstStyle/>
            <a:p>
              <a:pPr lvl="0" indent="0" algn="ctr" defTabSz="666750">
                <a:spcBef>
                  <a:spcPct val="0"/>
                </a:spcBef>
                <a:buNone/>
              </a:pPr>
              <a:r>
                <a:rPr lang="zh-CN" altLang="en-US" sz="1600" kern="1200" dirty="0">
                  <a:latin typeface="PingFang SC Medium" panose="020B0400000000000000" pitchFamily="34" charset="-122"/>
                  <a:ea typeface="PingFang SC Medium" panose="020B0400000000000000" pitchFamily="34" charset="-122"/>
                </a:rPr>
                <a:t>合理选择</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666750">
                <a:spcBef>
                  <a:spcPct val="0"/>
                </a:spcBef>
                <a:buNone/>
              </a:pPr>
              <a:r>
                <a:rPr lang="zh-CN" altLang="en-US" sz="1600" kern="1200" dirty="0">
                  <a:latin typeface="PingFang SC Medium" panose="020B0400000000000000" pitchFamily="34" charset="-122"/>
                  <a:ea typeface="PingFang SC Medium" panose="020B0400000000000000" pitchFamily="34" charset="-122"/>
                </a:rPr>
                <a:t>零食</a:t>
              </a:r>
            </a:p>
          </p:txBody>
        </p:sp>
        <p:sp>
          <p:nvSpPr>
            <p:cNvPr id="68" name="任意形状 67">
              <a:extLst>
                <a:ext uri="{FF2B5EF4-FFF2-40B4-BE49-F238E27FC236}">
                  <a16:creationId xmlns:a16="http://schemas.microsoft.com/office/drawing/2014/main" id="{54C4DAE1-A87D-5B41-AD67-D991F061322E}"/>
                </a:ext>
              </a:extLst>
            </p:cNvPr>
            <p:cNvSpPr/>
            <p:nvPr/>
          </p:nvSpPr>
          <p:spPr>
            <a:xfrm rot="1800000">
              <a:off x="6541220" y="4266466"/>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9" name="任意形状 68">
              <a:extLst>
                <a:ext uri="{FF2B5EF4-FFF2-40B4-BE49-F238E27FC236}">
                  <a16:creationId xmlns:a16="http://schemas.microsoft.com/office/drawing/2014/main" id="{C92B4B1F-E9D8-674C-B692-3B06ED98F337}"/>
                </a:ext>
              </a:extLst>
            </p:cNvPr>
            <p:cNvSpPr>
              <a:spLocks noChangeAspect="1"/>
            </p:cNvSpPr>
            <p:nvPr/>
          </p:nvSpPr>
          <p:spPr>
            <a:xfrm>
              <a:off x="6861157" y="4113748"/>
              <a:ext cx="704798"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058" tIns="70058" rIns="70058" bIns="70058" numCol="1" spcCol="1270" anchor="ctr" anchorCtr="0">
              <a:noAutofit/>
            </a:bodyPr>
            <a:lstStyle/>
            <a:p>
              <a:pPr lvl="0" indent="0" algn="ctr" defTabSz="577850">
                <a:spcBef>
                  <a:spcPct val="0"/>
                </a:spcBef>
                <a:buNone/>
              </a:pPr>
              <a:r>
                <a:rPr lang="zh-CN" altLang="en-US" sz="1600" kern="1200" dirty="0">
                  <a:latin typeface="PingFang SC Medium" panose="020B0400000000000000" pitchFamily="34" charset="-122"/>
                  <a:ea typeface="PingFang SC Medium" panose="020B0400000000000000" pitchFamily="34" charset="-122"/>
                </a:rPr>
                <a:t>少吃高脂高盐高糖的</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577850">
                <a:spcBef>
                  <a:spcPct val="0"/>
                </a:spcBef>
                <a:buNone/>
              </a:pPr>
              <a:r>
                <a:rPr lang="zh-CN" altLang="en-US" sz="1600" kern="1200" dirty="0">
                  <a:latin typeface="PingFang SC Medium" panose="020B0400000000000000" pitchFamily="34" charset="-122"/>
                  <a:ea typeface="PingFang SC Medium" panose="020B0400000000000000" pitchFamily="34" charset="-122"/>
                </a:rPr>
                <a:t>加工食品</a:t>
              </a:r>
            </a:p>
          </p:txBody>
        </p:sp>
        <p:sp>
          <p:nvSpPr>
            <p:cNvPr id="70" name="任意形状 69">
              <a:extLst>
                <a:ext uri="{FF2B5EF4-FFF2-40B4-BE49-F238E27FC236}">
                  <a16:creationId xmlns:a16="http://schemas.microsoft.com/office/drawing/2014/main" id="{FDEC01DA-75AB-A54C-B404-F2FE8C5C824A}"/>
                </a:ext>
              </a:extLst>
            </p:cNvPr>
            <p:cNvSpPr/>
            <p:nvPr/>
          </p:nvSpPr>
          <p:spPr>
            <a:xfrm rot="5400000">
              <a:off x="5721811" y="4682872"/>
              <a:ext cx="562109" cy="0"/>
            </a:xfrm>
            <a:custGeom>
              <a:avLst/>
              <a:gdLst/>
              <a:ahLst/>
              <a:cxnLst/>
              <a:rect l="0" t="0" r="0" b="0"/>
              <a:pathLst>
                <a:path>
                  <a:moveTo>
                    <a:pt x="0" y="0"/>
                  </a:moveTo>
                  <a:lnTo>
                    <a:pt x="56210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1" name="任意形状 70">
              <a:extLst>
                <a:ext uri="{FF2B5EF4-FFF2-40B4-BE49-F238E27FC236}">
                  <a16:creationId xmlns:a16="http://schemas.microsoft.com/office/drawing/2014/main" id="{3FD58640-BACA-E14D-A174-8FD47FEB8132}"/>
                </a:ext>
              </a:extLst>
            </p:cNvPr>
            <p:cNvSpPr/>
            <p:nvPr/>
          </p:nvSpPr>
          <p:spPr>
            <a:xfrm>
              <a:off x="5657921" y="4899187"/>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978" tIns="64978" rIns="64978" bIns="64978" numCol="1" spcCol="1270" anchor="ctr" anchorCtr="0">
              <a:noAutofit/>
            </a:bodyPr>
            <a:lstStyle/>
            <a:p>
              <a:pPr lvl="0" indent="0" algn="ctr" defTabSz="488950">
                <a:spcBef>
                  <a:spcPct val="0"/>
                </a:spcBef>
                <a:buNone/>
              </a:pPr>
              <a:r>
                <a:rPr lang="zh-CN" altLang="en-US" sz="1600" kern="1200" dirty="0">
                  <a:latin typeface="PingFang SC Medium" panose="020B0400000000000000" pitchFamily="34" charset="-122"/>
                  <a:ea typeface="PingFang SC Medium" panose="020B0400000000000000" pitchFamily="34" charset="-122"/>
                </a:rPr>
                <a:t>足量饮水</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488950">
                <a:spcBef>
                  <a:spcPct val="0"/>
                </a:spcBef>
                <a:buNone/>
              </a:pPr>
              <a:r>
                <a:rPr lang="zh-CN" altLang="en-US" sz="1600" kern="1200" dirty="0">
                  <a:latin typeface="PingFang SC Medium" panose="020B0400000000000000" pitchFamily="34" charset="-122"/>
                  <a:ea typeface="PingFang SC Medium" panose="020B0400000000000000" pitchFamily="34" charset="-122"/>
                </a:rPr>
                <a:t>不喝</a:t>
              </a:r>
              <a:r>
                <a:rPr lang="en-US" altLang="zh-CN" sz="1600" kern="1200" dirty="0">
                  <a:latin typeface="PingFang SC Medium" panose="020B0400000000000000" pitchFamily="34" charset="-122"/>
                  <a:ea typeface="PingFang SC Medium" panose="020B0400000000000000" pitchFamily="34" charset="-122"/>
                </a:rPr>
                <a:t>/</a:t>
              </a:r>
              <a:r>
                <a:rPr lang="zh-CN" altLang="en-US" sz="1600" kern="1200" dirty="0">
                  <a:latin typeface="PingFang SC Medium" panose="020B0400000000000000" pitchFamily="34" charset="-122"/>
                  <a:ea typeface="PingFang SC Medium" panose="020B0400000000000000" pitchFamily="34" charset="-122"/>
                </a:rPr>
                <a:t>少喝含糖饮料</a:t>
              </a:r>
            </a:p>
          </p:txBody>
        </p:sp>
        <p:sp>
          <p:nvSpPr>
            <p:cNvPr id="72" name="任意形状 71">
              <a:extLst>
                <a:ext uri="{FF2B5EF4-FFF2-40B4-BE49-F238E27FC236}">
                  <a16:creationId xmlns:a16="http://schemas.microsoft.com/office/drawing/2014/main" id="{801BD0BF-A73B-CE48-A6C2-5008B0F8AEEF}"/>
                </a:ext>
              </a:extLst>
            </p:cNvPr>
            <p:cNvSpPr/>
            <p:nvPr/>
          </p:nvSpPr>
          <p:spPr>
            <a:xfrm rot="9000000">
              <a:off x="5048682" y="4266466"/>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3" name="任意形状 72">
              <a:extLst>
                <a:ext uri="{FF2B5EF4-FFF2-40B4-BE49-F238E27FC236}">
                  <a16:creationId xmlns:a16="http://schemas.microsoft.com/office/drawing/2014/main" id="{95368411-16AB-2B40-859B-F8F4EF6BE553}"/>
                </a:ext>
              </a:extLst>
            </p:cNvPr>
            <p:cNvSpPr>
              <a:spLocks noChangeAspect="1"/>
            </p:cNvSpPr>
            <p:nvPr/>
          </p:nvSpPr>
          <p:spPr>
            <a:xfrm>
              <a:off x="4427225" y="4129086"/>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518" tIns="67518" rIns="67518" bIns="67518" numCol="1" spcCol="1270" anchor="ctr" anchorCtr="0">
              <a:noAutofit/>
            </a:bodyPr>
            <a:lstStyle/>
            <a:p>
              <a:pPr lvl="0" indent="0" algn="ctr" defTabSz="533400">
                <a:spcBef>
                  <a:spcPct val="0"/>
                </a:spcBef>
                <a:buNone/>
              </a:pPr>
              <a:r>
                <a:rPr lang="zh-CN" altLang="en-US" sz="1600" kern="1200" dirty="0">
                  <a:latin typeface="PingFang SC Medium" panose="020B0400000000000000" pitchFamily="34" charset="-122"/>
                  <a:ea typeface="PingFang SC Medium" panose="020B0400000000000000" pitchFamily="34" charset="-122"/>
                </a:rPr>
                <a:t>一起</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533400">
                <a:spcBef>
                  <a:spcPct val="0"/>
                </a:spcBef>
                <a:buNone/>
              </a:pPr>
              <a:r>
                <a:rPr lang="zh-CN" altLang="en-US" sz="1600" kern="1200" dirty="0">
                  <a:latin typeface="PingFang SC Medium" panose="020B0400000000000000" pitchFamily="34" charset="-122"/>
                  <a:ea typeface="PingFang SC Medium" panose="020B0400000000000000" pitchFamily="34" charset="-122"/>
                </a:rPr>
                <a:t>动起来</a:t>
              </a:r>
            </a:p>
          </p:txBody>
        </p:sp>
        <p:sp>
          <p:nvSpPr>
            <p:cNvPr id="74" name="任意形状 73">
              <a:extLst>
                <a:ext uri="{FF2B5EF4-FFF2-40B4-BE49-F238E27FC236}">
                  <a16:creationId xmlns:a16="http://schemas.microsoft.com/office/drawing/2014/main" id="{221E32D7-6AFB-EA49-8DF7-79BA639E8FB4}"/>
                </a:ext>
              </a:extLst>
            </p:cNvPr>
            <p:cNvSpPr/>
            <p:nvPr/>
          </p:nvSpPr>
          <p:spPr>
            <a:xfrm rot="12600000">
              <a:off x="5048682" y="3404750"/>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5" name="任意形状 74">
              <a:extLst>
                <a:ext uri="{FF2B5EF4-FFF2-40B4-BE49-F238E27FC236}">
                  <a16:creationId xmlns:a16="http://schemas.microsoft.com/office/drawing/2014/main" id="{27A30D5A-9421-6149-A3A1-523FFDBD2024}"/>
                </a:ext>
              </a:extLst>
            </p:cNvPr>
            <p:cNvSpPr>
              <a:spLocks noChangeAspect="1"/>
            </p:cNvSpPr>
            <p:nvPr/>
          </p:nvSpPr>
          <p:spPr>
            <a:xfrm>
              <a:off x="4407651" y="2860900"/>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758" tIns="82758" rIns="82758" bIns="82758" numCol="1" spcCol="1270" anchor="ctr" anchorCtr="0">
              <a:noAutofit/>
            </a:bodyPr>
            <a:lstStyle/>
            <a:p>
              <a:pPr lvl="0" indent="0" algn="ctr" defTabSz="800100">
                <a:lnSpc>
                  <a:spcPct val="120000"/>
                </a:lnSpc>
                <a:spcBef>
                  <a:spcPct val="0"/>
                </a:spcBef>
                <a:spcAft>
                  <a:spcPct val="35000"/>
                </a:spcAft>
                <a:buNone/>
              </a:pPr>
              <a:r>
                <a:rPr lang="zh-CN" altLang="en-US" sz="1600" kern="1200" dirty="0">
                  <a:latin typeface="PingFang SC Medium" panose="020B0400000000000000" pitchFamily="34" charset="-122"/>
                  <a:ea typeface="PingFang SC Medium" panose="020B0400000000000000" pitchFamily="34" charset="-122"/>
                </a:rPr>
                <a:t>充足睡眠</a:t>
              </a:r>
            </a:p>
          </p:txBody>
        </p:sp>
      </p:grpSp>
    </p:spTree>
    <p:extLst>
      <p:ext uri="{BB962C8B-B14F-4D97-AF65-F5344CB8AC3E}">
        <p14:creationId xmlns:p14="http://schemas.microsoft.com/office/powerpoint/2010/main" val="4269665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图形用户界面&#10;&#10;描述已自动生成">
            <a:extLst>
              <a:ext uri="{FF2B5EF4-FFF2-40B4-BE49-F238E27FC236}">
                <a16:creationId xmlns:a16="http://schemas.microsoft.com/office/drawing/2014/main" id="{A6A4C6C7-B836-1A49-8D53-54751A721E77}"/>
              </a:ext>
            </a:extLst>
          </p:cNvPr>
          <p:cNvPicPr>
            <a:picLocks noChangeAspect="1"/>
          </p:cNvPicPr>
          <p:nvPr/>
        </p:nvPicPr>
        <p:blipFill rotWithShape="1">
          <a:blip r:embed="rId2"/>
          <a:srcRect l="-3022" r="1"/>
          <a:stretch/>
        </p:blipFill>
        <p:spPr>
          <a:xfrm>
            <a:off x="1045952" y="2062819"/>
            <a:ext cx="9784328" cy="3833039"/>
          </a:xfrm>
          <a:prstGeom prst="rect">
            <a:avLst/>
          </a:prstGeom>
        </p:spPr>
      </p:pic>
      <p:sp>
        <p:nvSpPr>
          <p:cNvPr id="7" name="矩形 6">
            <a:extLst>
              <a:ext uri="{FF2B5EF4-FFF2-40B4-BE49-F238E27FC236}">
                <a16:creationId xmlns:a16="http://schemas.microsoft.com/office/drawing/2014/main" id="{1A56A9F5-C4F2-0846-8E9A-29BF2BD1A8C6}"/>
              </a:ext>
            </a:extLst>
          </p:cNvPr>
          <p:cNvSpPr/>
          <p:nvPr/>
        </p:nvSpPr>
        <p:spPr>
          <a:xfrm>
            <a:off x="2592299" y="665467"/>
            <a:ext cx="6441339"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8" name="文本框 7">
            <a:extLst>
              <a:ext uri="{FF2B5EF4-FFF2-40B4-BE49-F238E27FC236}">
                <a16:creationId xmlns:a16="http://schemas.microsoft.com/office/drawing/2014/main" id="{8F578937-21E0-804A-AB26-11C3F5B5CA09}"/>
              </a:ext>
            </a:extLst>
          </p:cNvPr>
          <p:cNvSpPr txBox="1"/>
          <p:nvPr/>
        </p:nvSpPr>
        <p:spPr>
          <a:xfrm>
            <a:off x="2714636" y="721195"/>
            <a:ext cx="6196667"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充足的睡眠时间是多久</a:t>
            </a:r>
          </a:p>
        </p:txBody>
      </p:sp>
    </p:spTree>
    <p:extLst>
      <p:ext uri="{BB962C8B-B14F-4D97-AF65-F5344CB8AC3E}">
        <p14:creationId xmlns:p14="http://schemas.microsoft.com/office/powerpoint/2010/main" val="2822775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4740A5DF-7DDE-1D4D-93A8-176EB9A7FB65}"/>
              </a:ext>
            </a:extLst>
          </p:cNvPr>
          <p:cNvSpPr/>
          <p:nvPr/>
        </p:nvSpPr>
        <p:spPr>
          <a:xfrm>
            <a:off x="1907628" y="665467"/>
            <a:ext cx="7921182"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2087842" y="705429"/>
            <a:ext cx="7572498"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为什么充足睡眠对孩子很重要</a:t>
            </a:r>
          </a:p>
        </p:txBody>
      </p:sp>
      <p:sp>
        <p:nvSpPr>
          <p:cNvPr id="10" name="Content Placeholder 3">
            <a:extLst>
              <a:ext uri="{FF2B5EF4-FFF2-40B4-BE49-F238E27FC236}">
                <a16:creationId xmlns:a16="http://schemas.microsoft.com/office/drawing/2014/main" id="{695165D7-5F53-B142-9CFB-854F2B4A6F91}"/>
              </a:ext>
            </a:extLst>
          </p:cNvPr>
          <p:cNvSpPr txBox="1">
            <a:spLocks/>
          </p:cNvSpPr>
          <p:nvPr/>
        </p:nvSpPr>
        <p:spPr>
          <a:xfrm>
            <a:off x="696812" y="2435270"/>
            <a:ext cx="11242940" cy="3409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itchFamily="2" charset="2"/>
              <a:buChar char="p"/>
            </a:pPr>
            <a:r>
              <a:rPr lang="zh-CN" altLang="en-US" sz="2400" dirty="0">
                <a:latin typeface="PingFang SC" panose="020B0400000000000000" pitchFamily="34" charset="-122"/>
                <a:ea typeface="PingFang SC" panose="020B0400000000000000" pitchFamily="34" charset="-122"/>
              </a:rPr>
              <a:t> 让身体得到充分的休息，增强免疫力</a:t>
            </a:r>
            <a:endParaRPr lang="en-US" altLang="zh-CN" sz="2400" dirty="0">
              <a:latin typeface="PingFang SC" panose="020B0400000000000000" pitchFamily="34" charset="-122"/>
              <a:ea typeface="PingFang SC" panose="020B0400000000000000" pitchFamily="34" charset="-122"/>
            </a:endParaRPr>
          </a:p>
          <a:p>
            <a:pPr>
              <a:lnSpc>
                <a:spcPct val="200000"/>
              </a:lnSpc>
              <a:buFont typeface="Wingdings" pitchFamily="2" charset="2"/>
              <a:buChar char="p"/>
            </a:pPr>
            <a:r>
              <a:rPr lang="zh-CN" altLang="en-US" sz="2400" dirty="0">
                <a:latin typeface="PingFang SC" panose="020B0400000000000000" pitchFamily="34" charset="-122"/>
                <a:ea typeface="PingFang SC" panose="020B0400000000000000" pitchFamily="34" charset="-122"/>
              </a:rPr>
              <a:t> 有利于生长发育</a:t>
            </a:r>
            <a:endParaRPr lang="en-US" altLang="zh-CN" sz="2400" dirty="0">
              <a:latin typeface="PingFang SC" panose="020B0400000000000000" pitchFamily="34" charset="-122"/>
              <a:ea typeface="PingFang SC" panose="020B0400000000000000" pitchFamily="34" charset="-122"/>
            </a:endParaRPr>
          </a:p>
          <a:p>
            <a:pPr>
              <a:lnSpc>
                <a:spcPct val="200000"/>
              </a:lnSpc>
              <a:buFont typeface="Wingdings" pitchFamily="2" charset="2"/>
              <a:buChar char="p"/>
            </a:pPr>
            <a:r>
              <a:rPr lang="zh-CN" altLang="en-US" sz="2400" dirty="0">
                <a:latin typeface="PingFang SC" panose="020B0400000000000000" pitchFamily="34" charset="-122"/>
                <a:ea typeface="PingFang SC" panose="020B0400000000000000" pitchFamily="34" charset="-122"/>
              </a:rPr>
              <a:t> 充足的睡眠有利于保证大脑的休息，保障第二天的精神状态，学习注意力更集中</a:t>
            </a:r>
            <a:endParaRPr lang="en-US" altLang="zh-CN" sz="2400" dirty="0">
              <a:latin typeface="PingFang SC" panose="020B0400000000000000" pitchFamily="34" charset="-122"/>
              <a:ea typeface="PingFang SC" panose="020B0400000000000000" pitchFamily="34" charset="-122"/>
            </a:endParaRPr>
          </a:p>
          <a:p>
            <a:pPr>
              <a:lnSpc>
                <a:spcPct val="200000"/>
              </a:lnSpc>
              <a:buFont typeface="Wingdings" pitchFamily="2" charset="2"/>
              <a:buChar char="p"/>
            </a:pPr>
            <a:r>
              <a:rPr lang="zh-CN" altLang="en-US" sz="2400" dirty="0">
                <a:latin typeface="PingFang SC" panose="020B0400000000000000" pitchFamily="34" charset="-122"/>
                <a:ea typeface="PingFang SC" panose="020B0400000000000000" pitchFamily="34" charset="-122"/>
              </a:rPr>
              <a:t> 睡觉充足的同学比睡觉不充足的在记忆力测试里要高，这样有更好的学习效率</a:t>
            </a:r>
            <a:endParaRPr lang="en-US" sz="2400" dirty="0">
              <a:latin typeface="PingFang SC" panose="020B0400000000000000" pitchFamily="34" charset="-122"/>
              <a:ea typeface="PingFang SC" panose="020B0400000000000000" pitchFamily="34" charset="-122"/>
            </a:endParaRPr>
          </a:p>
        </p:txBody>
      </p:sp>
      <p:cxnSp>
        <p:nvCxnSpPr>
          <p:cNvPr id="7" name="直线连接符 6">
            <a:extLst>
              <a:ext uri="{FF2B5EF4-FFF2-40B4-BE49-F238E27FC236}">
                <a16:creationId xmlns:a16="http://schemas.microsoft.com/office/drawing/2014/main" id="{986E6C17-514B-5A32-7111-BCAB8D0E45A1}"/>
              </a:ext>
            </a:extLst>
          </p:cNvPr>
          <p:cNvCxnSpPr>
            <a:cxnSpLocks/>
          </p:cNvCxnSpPr>
          <p:nvPr/>
        </p:nvCxnSpPr>
        <p:spPr>
          <a:xfrm>
            <a:off x="1168777" y="3242186"/>
            <a:ext cx="492722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线连接符 8">
            <a:extLst>
              <a:ext uri="{FF2B5EF4-FFF2-40B4-BE49-F238E27FC236}">
                <a16:creationId xmlns:a16="http://schemas.microsoft.com/office/drawing/2014/main" id="{08D7F944-6A37-D789-09EC-59A9B51D1CDF}"/>
              </a:ext>
            </a:extLst>
          </p:cNvPr>
          <p:cNvCxnSpPr>
            <a:cxnSpLocks/>
          </p:cNvCxnSpPr>
          <p:nvPr/>
        </p:nvCxnSpPr>
        <p:spPr>
          <a:xfrm>
            <a:off x="1168777" y="4080319"/>
            <a:ext cx="2126216"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0B77CD21-E5D6-FA3A-F9DE-EBBAF304A129}"/>
              </a:ext>
            </a:extLst>
          </p:cNvPr>
          <p:cNvCxnSpPr>
            <a:cxnSpLocks/>
          </p:cNvCxnSpPr>
          <p:nvPr/>
        </p:nvCxnSpPr>
        <p:spPr>
          <a:xfrm>
            <a:off x="1168777" y="4939754"/>
            <a:ext cx="10639595"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B73FA2F6-6039-673C-4CD3-7373C9B2B3B6}"/>
              </a:ext>
            </a:extLst>
          </p:cNvPr>
          <p:cNvCxnSpPr>
            <a:cxnSpLocks/>
          </p:cNvCxnSpPr>
          <p:nvPr/>
        </p:nvCxnSpPr>
        <p:spPr>
          <a:xfrm>
            <a:off x="1168777" y="5784705"/>
            <a:ext cx="10387347"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60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形用户界面, 应用程序&#10;&#10;描述已自动生成">
            <a:extLst>
              <a:ext uri="{FF2B5EF4-FFF2-40B4-BE49-F238E27FC236}">
                <a16:creationId xmlns:a16="http://schemas.microsoft.com/office/drawing/2014/main" id="{BB26B17A-7948-1CF7-F4F7-A917FC4E6D59}"/>
              </a:ext>
            </a:extLst>
          </p:cNvPr>
          <p:cNvPicPr>
            <a:picLocks noChangeAspect="1"/>
          </p:cNvPicPr>
          <p:nvPr/>
        </p:nvPicPr>
        <p:blipFill>
          <a:blip r:embed="rId3"/>
          <a:stretch>
            <a:fillRect/>
          </a:stretch>
        </p:blipFill>
        <p:spPr>
          <a:xfrm>
            <a:off x="834760" y="1538345"/>
            <a:ext cx="9766300" cy="4114800"/>
          </a:xfrm>
          <a:prstGeom prst="rect">
            <a:avLst/>
          </a:prstGeom>
        </p:spPr>
      </p:pic>
      <p:sp>
        <p:nvSpPr>
          <p:cNvPr id="26" name="矩形 25">
            <a:extLst>
              <a:ext uri="{FF2B5EF4-FFF2-40B4-BE49-F238E27FC236}">
                <a16:creationId xmlns:a16="http://schemas.microsoft.com/office/drawing/2014/main" id="{4740A5DF-7DDE-1D4D-93A8-176EB9A7FB65}"/>
              </a:ext>
            </a:extLst>
          </p:cNvPr>
          <p:cNvSpPr/>
          <p:nvPr/>
        </p:nvSpPr>
        <p:spPr>
          <a:xfrm>
            <a:off x="1674007" y="409180"/>
            <a:ext cx="8517259" cy="7694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3018E"/>
              </a:solidFill>
            </a:endParaRPr>
          </a:p>
        </p:txBody>
      </p:sp>
      <p:sp>
        <p:nvSpPr>
          <p:cNvPr id="27" name="文本框 26">
            <a:extLst>
              <a:ext uri="{FF2B5EF4-FFF2-40B4-BE49-F238E27FC236}">
                <a16:creationId xmlns:a16="http://schemas.microsoft.com/office/drawing/2014/main" id="{EBFB4A12-77DC-7B4F-B6B1-B9C41F83C244}"/>
              </a:ext>
            </a:extLst>
          </p:cNvPr>
          <p:cNvSpPr txBox="1"/>
          <p:nvPr/>
        </p:nvSpPr>
        <p:spPr>
          <a:xfrm>
            <a:off x="1674007" y="465916"/>
            <a:ext cx="8517259" cy="769441"/>
          </a:xfrm>
          <a:prstGeom prst="rect">
            <a:avLst/>
          </a:prstGeom>
          <a:noFill/>
        </p:spPr>
        <p:txBody>
          <a:bodyPr wrap="square" rtlCol="0">
            <a:spAutoFit/>
          </a:bodyPr>
          <a:lstStyle/>
          <a:p>
            <a:pPr algn="ctr"/>
            <a:r>
              <a:rPr kumimoji="1" lang="zh-CN" altLang="en-US" sz="4400" b="1" dirty="0">
                <a:solidFill>
                  <a:schemeClr val="bg1"/>
                </a:solidFill>
                <a:latin typeface="PingFang SC Semibold" panose="020B0400000000000000" pitchFamily="34" charset="-122"/>
                <a:ea typeface="PingFang SC Semibold" panose="020B0400000000000000" pitchFamily="34" charset="-122"/>
              </a:rPr>
              <a:t>家长如何支持孩子有充足的睡眠</a:t>
            </a:r>
          </a:p>
        </p:txBody>
      </p:sp>
      <p:sp>
        <p:nvSpPr>
          <p:cNvPr id="11" name="TextBox 3">
            <a:extLst>
              <a:ext uri="{FF2B5EF4-FFF2-40B4-BE49-F238E27FC236}">
                <a16:creationId xmlns:a16="http://schemas.microsoft.com/office/drawing/2014/main" id="{884BD89D-99B8-104E-849F-54F8242D2BEF}"/>
              </a:ext>
            </a:extLst>
          </p:cNvPr>
          <p:cNvSpPr txBox="1"/>
          <p:nvPr/>
        </p:nvSpPr>
        <p:spPr>
          <a:xfrm>
            <a:off x="994280" y="3109894"/>
            <a:ext cx="2287411"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安排固定的睡觉和起床时间</a:t>
            </a:r>
          </a:p>
        </p:txBody>
      </p:sp>
      <p:sp>
        <p:nvSpPr>
          <p:cNvPr id="12" name="TextBox 4">
            <a:extLst>
              <a:ext uri="{FF2B5EF4-FFF2-40B4-BE49-F238E27FC236}">
                <a16:creationId xmlns:a16="http://schemas.microsoft.com/office/drawing/2014/main" id="{5A36850F-E9CD-1D49-8689-36282DF97752}"/>
              </a:ext>
            </a:extLst>
          </p:cNvPr>
          <p:cNvSpPr txBox="1"/>
          <p:nvPr/>
        </p:nvSpPr>
        <p:spPr>
          <a:xfrm>
            <a:off x="3663072" y="3095050"/>
            <a:ext cx="2026921"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睡前不要吃过多的食物</a:t>
            </a:r>
          </a:p>
        </p:txBody>
      </p:sp>
      <p:sp>
        <p:nvSpPr>
          <p:cNvPr id="13" name="TextBox 5">
            <a:extLst>
              <a:ext uri="{FF2B5EF4-FFF2-40B4-BE49-F238E27FC236}">
                <a16:creationId xmlns:a16="http://schemas.microsoft.com/office/drawing/2014/main" id="{32FF58FE-7265-AD41-B281-5C044873367F}"/>
              </a:ext>
            </a:extLst>
          </p:cNvPr>
          <p:cNvSpPr txBox="1"/>
          <p:nvPr/>
        </p:nvSpPr>
        <p:spPr>
          <a:xfrm>
            <a:off x="5880683" y="3075057"/>
            <a:ext cx="2864933"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养成良好的有规律的睡前习惯或者入睡流程</a:t>
            </a:r>
          </a:p>
        </p:txBody>
      </p:sp>
      <p:sp>
        <p:nvSpPr>
          <p:cNvPr id="14" name="TextBox 7">
            <a:extLst>
              <a:ext uri="{FF2B5EF4-FFF2-40B4-BE49-F238E27FC236}">
                <a16:creationId xmlns:a16="http://schemas.microsoft.com/office/drawing/2014/main" id="{6F4E56E2-5CAC-A444-A75F-20F61F6AD552}"/>
              </a:ext>
            </a:extLst>
          </p:cNvPr>
          <p:cNvSpPr txBox="1"/>
          <p:nvPr/>
        </p:nvSpPr>
        <p:spPr>
          <a:xfrm>
            <a:off x="8936307" y="3075057"/>
            <a:ext cx="2137558"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卧室内保持安静，保持舒适的室温</a:t>
            </a:r>
            <a:endParaRPr lang="zh-CN" altLang="en-US" sz="2000" strike="sngStrike" dirty="0">
              <a:latin typeface="PingFang SC" panose="020B0400000000000000" pitchFamily="34" charset="-122"/>
              <a:ea typeface="PingFang SC" panose="020B0400000000000000" pitchFamily="34" charset="-122"/>
            </a:endParaRPr>
          </a:p>
        </p:txBody>
      </p:sp>
      <p:sp>
        <p:nvSpPr>
          <p:cNvPr id="19" name="TextBox 3">
            <a:extLst>
              <a:ext uri="{FF2B5EF4-FFF2-40B4-BE49-F238E27FC236}">
                <a16:creationId xmlns:a16="http://schemas.microsoft.com/office/drawing/2014/main" id="{346A6119-D303-4C77-AFA4-A6A2C5059F15}"/>
              </a:ext>
            </a:extLst>
          </p:cNvPr>
          <p:cNvSpPr txBox="1"/>
          <p:nvPr/>
        </p:nvSpPr>
        <p:spPr>
          <a:xfrm>
            <a:off x="642916" y="5712863"/>
            <a:ext cx="3020156"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白天进行充足的身体活动；不要在临睡前做运动</a:t>
            </a:r>
          </a:p>
        </p:txBody>
      </p:sp>
      <p:sp>
        <p:nvSpPr>
          <p:cNvPr id="20" name="TextBox 4">
            <a:extLst>
              <a:ext uri="{FF2B5EF4-FFF2-40B4-BE49-F238E27FC236}">
                <a16:creationId xmlns:a16="http://schemas.microsoft.com/office/drawing/2014/main" id="{3D1A6483-0FCF-4D99-983E-2305C4C39006}"/>
              </a:ext>
            </a:extLst>
          </p:cNvPr>
          <p:cNvSpPr txBox="1"/>
          <p:nvPr/>
        </p:nvSpPr>
        <p:spPr>
          <a:xfrm>
            <a:off x="3890885" y="5712863"/>
            <a:ext cx="2026921"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不在睡前看电视和其它电子屏幕</a:t>
            </a:r>
          </a:p>
        </p:txBody>
      </p:sp>
      <p:sp>
        <p:nvSpPr>
          <p:cNvPr id="21" name="TextBox 5">
            <a:extLst>
              <a:ext uri="{FF2B5EF4-FFF2-40B4-BE49-F238E27FC236}">
                <a16:creationId xmlns:a16="http://schemas.microsoft.com/office/drawing/2014/main" id="{2817D100-E06F-4D11-B83E-916C7857E5C7}"/>
              </a:ext>
            </a:extLst>
          </p:cNvPr>
          <p:cNvSpPr txBox="1"/>
          <p:nvPr/>
        </p:nvSpPr>
        <p:spPr>
          <a:xfrm>
            <a:off x="6161907" y="5716677"/>
            <a:ext cx="2530299" cy="400110"/>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家长也要好好睡觉</a:t>
            </a:r>
          </a:p>
        </p:txBody>
      </p:sp>
      <p:sp>
        <p:nvSpPr>
          <p:cNvPr id="22" name="TextBox 7">
            <a:extLst>
              <a:ext uri="{FF2B5EF4-FFF2-40B4-BE49-F238E27FC236}">
                <a16:creationId xmlns:a16="http://schemas.microsoft.com/office/drawing/2014/main" id="{0C25F89A-34DE-4A29-AAF5-1261306725D0}"/>
              </a:ext>
            </a:extLst>
          </p:cNvPr>
          <p:cNvSpPr txBox="1"/>
          <p:nvPr/>
        </p:nvSpPr>
        <p:spPr>
          <a:xfrm>
            <a:off x="8936307" y="5712863"/>
            <a:ext cx="1908089" cy="707886"/>
          </a:xfrm>
          <a:prstGeom prst="rect">
            <a:avLst/>
          </a:prstGeom>
          <a:noFill/>
        </p:spPr>
        <p:txBody>
          <a:bodyPr wrap="square" rtlCol="0">
            <a:spAutoFit/>
          </a:bodyPr>
          <a:lstStyle/>
          <a:p>
            <a:pPr algn="ctr"/>
            <a:r>
              <a:rPr lang="zh-CN" altLang="en-US" sz="2000" dirty="0">
                <a:latin typeface="PingFang SC" panose="020B0400000000000000" pitchFamily="34" charset="-122"/>
                <a:ea typeface="PingFang SC" panose="020B0400000000000000" pitchFamily="34" charset="-122"/>
              </a:rPr>
              <a:t>保证黑暗的睡眠环境</a:t>
            </a:r>
            <a:endParaRPr lang="zh-CN" altLang="en-US" sz="2000" strike="sngStrike"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26155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7365A33D-F661-6B4F-86D7-FADF710231B7}"/>
              </a:ext>
            </a:extLst>
          </p:cNvPr>
          <p:cNvSpPr txBox="1"/>
          <p:nvPr/>
        </p:nvSpPr>
        <p:spPr>
          <a:xfrm>
            <a:off x="403761" y="333507"/>
            <a:ext cx="11483439" cy="1446550"/>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挑战：</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每天保证你的孩子</a:t>
            </a:r>
            <a:r>
              <a:rPr kumimoji="1" lang="en-US" altLang="zh-CN" sz="4400" b="1" dirty="0">
                <a:solidFill>
                  <a:srgbClr val="00B050"/>
                </a:solidFill>
                <a:latin typeface="PingFang SC Semibold" panose="020B0400000000000000" pitchFamily="34" charset="-122"/>
                <a:ea typeface="PingFang SC Semibold" panose="020B0400000000000000" pitchFamily="34" charset="-122"/>
              </a:rPr>
              <a:t>8-10</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小时的睡觉时间</a:t>
            </a:r>
          </a:p>
        </p:txBody>
      </p:sp>
      <p:graphicFrame>
        <p:nvGraphicFramePr>
          <p:cNvPr id="11" name="Table 4">
            <a:extLst>
              <a:ext uri="{FF2B5EF4-FFF2-40B4-BE49-F238E27FC236}">
                <a16:creationId xmlns:a16="http://schemas.microsoft.com/office/drawing/2014/main" id="{65AE94E7-5CEF-2E47-8015-DA86A278C3B4}"/>
              </a:ext>
            </a:extLst>
          </p:cNvPr>
          <p:cNvGraphicFramePr>
            <a:graphicFrameLocks noGrp="1"/>
          </p:cNvGraphicFramePr>
          <p:nvPr>
            <p:extLst>
              <p:ext uri="{D42A27DB-BD31-4B8C-83A1-F6EECF244321}">
                <p14:modId xmlns:p14="http://schemas.microsoft.com/office/powerpoint/2010/main" val="1348334144"/>
              </p:ext>
            </p:extLst>
          </p:nvPr>
        </p:nvGraphicFramePr>
        <p:xfrm>
          <a:off x="403761" y="2205079"/>
          <a:ext cx="11293436" cy="1929515"/>
        </p:xfrm>
        <a:graphic>
          <a:graphicData uri="http://schemas.openxmlformats.org/drawingml/2006/table">
            <a:tbl>
              <a:tblPr firstRow="1" bandRow="1">
                <a:tableStyleId>{E8B1032C-EA38-4F05-BA0D-38AFFFC7BED3}</a:tableStyleId>
              </a:tblPr>
              <a:tblGrid>
                <a:gridCol w="1720757">
                  <a:extLst>
                    <a:ext uri="{9D8B030D-6E8A-4147-A177-3AD203B41FA5}">
                      <a16:colId xmlns:a16="http://schemas.microsoft.com/office/drawing/2014/main" val="20000"/>
                    </a:ext>
                  </a:extLst>
                </a:gridCol>
                <a:gridCol w="1254915">
                  <a:extLst>
                    <a:ext uri="{9D8B030D-6E8A-4147-A177-3AD203B41FA5}">
                      <a16:colId xmlns:a16="http://schemas.microsoft.com/office/drawing/2014/main" val="20001"/>
                    </a:ext>
                  </a:extLst>
                </a:gridCol>
                <a:gridCol w="1259364">
                  <a:extLst>
                    <a:ext uri="{9D8B030D-6E8A-4147-A177-3AD203B41FA5}">
                      <a16:colId xmlns:a16="http://schemas.microsoft.com/office/drawing/2014/main" val="20002"/>
                    </a:ext>
                  </a:extLst>
                </a:gridCol>
                <a:gridCol w="1411680">
                  <a:extLst>
                    <a:ext uri="{9D8B030D-6E8A-4147-A177-3AD203B41FA5}">
                      <a16:colId xmlns:a16="http://schemas.microsoft.com/office/drawing/2014/main" val="20003"/>
                    </a:ext>
                  </a:extLst>
                </a:gridCol>
                <a:gridCol w="1411680">
                  <a:extLst>
                    <a:ext uri="{9D8B030D-6E8A-4147-A177-3AD203B41FA5}">
                      <a16:colId xmlns:a16="http://schemas.microsoft.com/office/drawing/2014/main" val="20004"/>
                    </a:ext>
                  </a:extLst>
                </a:gridCol>
                <a:gridCol w="1411680">
                  <a:extLst>
                    <a:ext uri="{9D8B030D-6E8A-4147-A177-3AD203B41FA5}">
                      <a16:colId xmlns:a16="http://schemas.microsoft.com/office/drawing/2014/main" val="20005"/>
                    </a:ext>
                  </a:extLst>
                </a:gridCol>
                <a:gridCol w="1411680">
                  <a:extLst>
                    <a:ext uri="{9D8B030D-6E8A-4147-A177-3AD203B41FA5}">
                      <a16:colId xmlns:a16="http://schemas.microsoft.com/office/drawing/2014/main" val="20006"/>
                    </a:ext>
                  </a:extLst>
                </a:gridCol>
                <a:gridCol w="1411680">
                  <a:extLst>
                    <a:ext uri="{9D8B030D-6E8A-4147-A177-3AD203B41FA5}">
                      <a16:colId xmlns:a16="http://schemas.microsoft.com/office/drawing/2014/main" val="20007"/>
                    </a:ext>
                  </a:extLst>
                </a:gridCol>
              </a:tblGrid>
              <a:tr h="5858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0" i="0" dirty="0">
                          <a:solidFill>
                            <a:schemeClr val="tx1"/>
                          </a:solidFill>
                          <a:latin typeface="PingFang SC" panose="020B0400000000000000" pitchFamily="34" charset="-122"/>
                          <a:ea typeface="PingFang SC" panose="020B0400000000000000" pitchFamily="34" charset="-122"/>
                        </a:rPr>
                        <a:t>孩子的</a:t>
                      </a:r>
                      <a:endParaRPr lang="en-US" altLang="zh-CN" sz="2400" b="0" i="0" dirty="0">
                        <a:solidFill>
                          <a:schemeClr val="tx1"/>
                        </a:solidFill>
                        <a:latin typeface="PingFang SC" panose="020B0400000000000000" pitchFamily="34" charset="-122"/>
                        <a:ea typeface="PingFang SC" panose="020B0400000000000000" pitchFamily="34" charset="-122"/>
                      </a:endParaRPr>
                    </a:p>
                    <a:p>
                      <a:pPr algn="ctr"/>
                      <a:r>
                        <a:rPr lang="zh-CN" altLang="en-US" sz="2400" b="0" i="0" dirty="0">
                          <a:solidFill>
                            <a:schemeClr val="tx1"/>
                          </a:solidFill>
                          <a:latin typeface="PingFang SC" panose="020B0400000000000000" pitchFamily="34" charset="-122"/>
                          <a:ea typeface="PingFang SC" panose="020B0400000000000000" pitchFamily="34" charset="-122"/>
                        </a:rPr>
                        <a:t>挑战任务</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第一天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第二天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第三天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第四天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第五天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第六天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i="0" dirty="0">
                          <a:solidFill>
                            <a:schemeClr val="tx1"/>
                          </a:solidFill>
                          <a:latin typeface="PingFang SC" panose="020B0400000000000000" pitchFamily="34" charset="-122"/>
                          <a:ea typeface="PingFang SC" panose="020B0400000000000000" pitchFamily="34" charset="-122"/>
                        </a:rPr>
                        <a:t>第七天</a:t>
                      </a:r>
                      <a:endParaRPr lang="en-US" sz="2400" b="0" i="0" dirty="0">
                        <a:solidFill>
                          <a:schemeClr val="tx1"/>
                        </a:solidFill>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0"/>
                  </a:ext>
                </a:extLst>
              </a:tr>
              <a:tr h="11065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400" b="0" i="0" dirty="0">
                          <a:latin typeface="PingFang SC" panose="020B0400000000000000" pitchFamily="34" charset="-122"/>
                          <a:ea typeface="PingFang SC" panose="020B0400000000000000" pitchFamily="34" charset="-122"/>
                        </a:rPr>
                        <a:t>睡觉时间</a:t>
                      </a:r>
                      <a:endParaRPr lang="en-US" altLang="zh-CN" sz="2400" b="0" i="0" dirty="0">
                        <a:latin typeface="PingFang SC" panose="020B0400000000000000" pitchFamily="34" charset="-122"/>
                        <a:ea typeface="PingFang SC" panose="020B0400000000000000" pitchFamily="34" charset="-122"/>
                      </a:endParaRPr>
                    </a:p>
                    <a:p>
                      <a:pPr algn="ctr"/>
                      <a:r>
                        <a:rPr lang="zh-CN" altLang="en-US" sz="2400" b="0" i="0" dirty="0">
                          <a:latin typeface="PingFang SC" panose="020B0400000000000000" pitchFamily="34" charset="-122"/>
                          <a:ea typeface="PingFang SC" panose="020B0400000000000000" pitchFamily="34" charset="-122"/>
                        </a:rPr>
                        <a:t>记录</a:t>
                      </a:r>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400" b="0" i="0" dirty="0">
                        <a:latin typeface="PingFang SC" panose="020B0400000000000000" pitchFamily="34" charset="-122"/>
                        <a:ea typeface="PingFang SC" panose="020B0400000000000000" pitchFamily="34" charset="-122"/>
                      </a:endParaRPr>
                    </a:p>
                  </a:txBody>
                  <a:tcPr marL="91435" marR="91435" marT="45718" marB="45718" anchor="ctr"/>
                </a:tc>
                <a:extLst>
                  <a:ext uri="{0D108BD9-81ED-4DB2-BD59-A6C34878D82A}">
                    <a16:rowId xmlns:a16="http://schemas.microsoft.com/office/drawing/2014/main" val="10001"/>
                  </a:ext>
                </a:extLst>
              </a:tr>
            </a:tbl>
          </a:graphicData>
        </a:graphic>
      </p:graphicFrame>
      <p:sp>
        <p:nvSpPr>
          <p:cNvPr id="14" name="文本框 13">
            <a:extLst>
              <a:ext uri="{FF2B5EF4-FFF2-40B4-BE49-F238E27FC236}">
                <a16:creationId xmlns:a16="http://schemas.microsoft.com/office/drawing/2014/main" id="{A57F730E-C056-9C4C-8AAE-C8F96BBD0919}"/>
              </a:ext>
            </a:extLst>
          </p:cNvPr>
          <p:cNvSpPr txBox="1"/>
          <p:nvPr/>
        </p:nvSpPr>
        <p:spPr>
          <a:xfrm>
            <a:off x="498765" y="4559617"/>
            <a:ext cx="10671104" cy="1508105"/>
          </a:xfrm>
          <a:prstGeom prst="rect">
            <a:avLst/>
          </a:prstGeom>
          <a:noFill/>
        </p:spPr>
        <p:txBody>
          <a:bodyPr wrap="square">
            <a:spAutoFit/>
          </a:bodyPr>
          <a:lstStyle/>
          <a:p>
            <a:pPr>
              <a:lnSpc>
                <a:spcPct val="150000"/>
              </a:lnSpc>
            </a:pPr>
            <a:r>
              <a:rPr kumimoji="1" lang="zh-CN" altLang="en-US" sz="3200" dirty="0">
                <a:solidFill>
                  <a:srgbClr val="00B050"/>
                </a:solidFill>
                <a:latin typeface="PingFang SC Medium" panose="020B0400000000000000" pitchFamily="34" charset="-122"/>
                <a:ea typeface="PingFang SC Medium" panose="020B0400000000000000" pitchFamily="34" charset="-122"/>
              </a:rPr>
              <a:t>挑战说明 </a:t>
            </a:r>
            <a:endParaRPr kumimoji="1" lang="en-US" altLang="zh-CN" sz="3200" dirty="0">
              <a:solidFill>
                <a:srgbClr val="00B050"/>
              </a:solidFill>
              <a:latin typeface="PingFang SC Medium" panose="020B0400000000000000" pitchFamily="34" charset="-122"/>
              <a:ea typeface="PingFang SC Medium" panose="020B0400000000000000" pitchFamily="34" charset="-122"/>
            </a:endParaRPr>
          </a:p>
          <a:p>
            <a:r>
              <a:rPr kumimoji="1" lang="zh-CN" altLang="en-US" sz="2200" dirty="0">
                <a:latin typeface="PingFang SC" panose="020B0400000000000000" pitchFamily="34" charset="-122"/>
                <a:ea typeface="PingFang SC" panose="020B0400000000000000" pitchFamily="34" charset="-122"/>
              </a:rPr>
              <a:t>请家长们用学习到的技巧，协助孩子们记录并保障自己每天的睡眠时间。小学生每天建议睡</a:t>
            </a:r>
            <a:r>
              <a:rPr kumimoji="1" lang="en-US" altLang="zh-CN" sz="2200" dirty="0">
                <a:latin typeface="PingFang SC" panose="020B0400000000000000" pitchFamily="34" charset="-122"/>
                <a:ea typeface="PingFang SC" panose="020B0400000000000000" pitchFamily="34" charset="-122"/>
              </a:rPr>
              <a:t>10</a:t>
            </a:r>
            <a:r>
              <a:rPr kumimoji="1" lang="zh-CN" altLang="en-US" sz="2200" dirty="0">
                <a:latin typeface="PingFang SC" panose="020B0400000000000000" pitchFamily="34" charset="-122"/>
                <a:ea typeface="PingFang SC" panose="020B0400000000000000" pitchFamily="34" charset="-122"/>
              </a:rPr>
              <a:t>小时以上，初中生每天</a:t>
            </a:r>
            <a:r>
              <a:rPr kumimoji="1" lang="en-US" altLang="zh-CN" sz="2200" dirty="0">
                <a:latin typeface="PingFang SC" panose="020B0400000000000000" pitchFamily="34" charset="-122"/>
                <a:ea typeface="PingFang SC" panose="020B0400000000000000" pitchFamily="34" charset="-122"/>
              </a:rPr>
              <a:t>9</a:t>
            </a:r>
            <a:r>
              <a:rPr kumimoji="1" lang="zh-CN" altLang="en-US" sz="2200" dirty="0">
                <a:latin typeface="PingFang SC" panose="020B0400000000000000" pitchFamily="34" charset="-122"/>
                <a:ea typeface="PingFang SC" panose="020B0400000000000000" pitchFamily="34" charset="-122"/>
              </a:rPr>
              <a:t>小时以上，高中生每天</a:t>
            </a:r>
            <a:r>
              <a:rPr kumimoji="1" lang="en-US" altLang="zh-CN" sz="2200" dirty="0">
                <a:latin typeface="PingFang SC" panose="020B0400000000000000" pitchFamily="34" charset="-122"/>
                <a:ea typeface="PingFang SC" panose="020B0400000000000000" pitchFamily="34" charset="-122"/>
              </a:rPr>
              <a:t>8</a:t>
            </a:r>
            <a:r>
              <a:rPr kumimoji="1" lang="zh-CN" altLang="en-US" sz="2200" dirty="0">
                <a:latin typeface="PingFang SC" panose="020B0400000000000000" pitchFamily="34" charset="-122"/>
                <a:ea typeface="PingFang SC" panose="020B0400000000000000" pitchFamily="34" charset="-122"/>
              </a:rPr>
              <a:t>小时以上。</a:t>
            </a:r>
            <a:endParaRPr lang="zh-CN" altLang="en-US" sz="2200" dirty="0">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2383980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地上的球&#10;&#10;描述已自动生成">
            <a:extLst>
              <a:ext uri="{FF2B5EF4-FFF2-40B4-BE49-F238E27FC236}">
                <a16:creationId xmlns:a16="http://schemas.microsoft.com/office/drawing/2014/main" id="{FFF77706-A2FC-5E4B-ACF3-62E155704662}"/>
              </a:ext>
            </a:extLst>
          </p:cNvPr>
          <p:cNvPicPr>
            <a:picLocks noChangeAspect="1"/>
          </p:cNvPicPr>
          <p:nvPr/>
        </p:nvPicPr>
        <p:blipFill>
          <a:blip r:embed="rId3"/>
          <a:stretch>
            <a:fillRect/>
          </a:stretch>
        </p:blipFill>
        <p:spPr>
          <a:xfrm>
            <a:off x="-182987" y="-14288"/>
            <a:ext cx="12473272" cy="6994358"/>
          </a:xfrm>
          <a:prstGeom prst="rect">
            <a:avLst/>
          </a:prstGeom>
        </p:spPr>
      </p:pic>
      <p:sp>
        <p:nvSpPr>
          <p:cNvPr id="6" name="文本框 5">
            <a:extLst>
              <a:ext uri="{FF2B5EF4-FFF2-40B4-BE49-F238E27FC236}">
                <a16:creationId xmlns:a16="http://schemas.microsoft.com/office/drawing/2014/main" id="{04FF02FF-2A86-6B4F-ACC0-6DA74EA0DF9A}"/>
              </a:ext>
            </a:extLst>
          </p:cNvPr>
          <p:cNvSpPr txBox="1"/>
          <p:nvPr/>
        </p:nvSpPr>
        <p:spPr>
          <a:xfrm>
            <a:off x="407526" y="1419734"/>
            <a:ext cx="1627369" cy="1569660"/>
          </a:xfrm>
          <a:prstGeom prst="rect">
            <a:avLst/>
          </a:prstGeom>
          <a:noFill/>
          <a:ln>
            <a:noFill/>
          </a:ln>
          <a:effectLst/>
        </p:spPr>
        <p:txBody>
          <a:bodyPr wrap="none" rtlCol="0">
            <a:spAutoFit/>
          </a:bodyPr>
          <a:lstStyle/>
          <a:p>
            <a:pPr defTabSz="866943"/>
            <a:r>
              <a:rPr kumimoji="1" lang="en-US" altLang="zh-CN" sz="9600" dirty="0">
                <a:solidFill>
                  <a:srgbClr val="FFFFFF"/>
                </a:solidFill>
                <a:latin typeface="微软雅黑" panose="020B0503020204020204" pitchFamily="34" charset="-122"/>
                <a:ea typeface="微软雅黑" panose="020B0503020204020204" pitchFamily="34" charset="-122"/>
              </a:rPr>
              <a:t>06</a:t>
            </a:r>
          </a:p>
        </p:txBody>
      </p:sp>
      <p:sp>
        <p:nvSpPr>
          <p:cNvPr id="8" name="文本框 7">
            <a:extLst>
              <a:ext uri="{FF2B5EF4-FFF2-40B4-BE49-F238E27FC236}">
                <a16:creationId xmlns:a16="http://schemas.microsoft.com/office/drawing/2014/main" id="{231DA738-BAF9-CD48-B2C6-5C3C2D90757C}"/>
              </a:ext>
            </a:extLst>
          </p:cNvPr>
          <p:cNvSpPr txBox="1"/>
          <p:nvPr/>
        </p:nvSpPr>
        <p:spPr>
          <a:xfrm>
            <a:off x="407526" y="3000154"/>
            <a:ext cx="9107949" cy="1078309"/>
          </a:xfrm>
          <a:prstGeom prst="rect">
            <a:avLst/>
          </a:prstGeom>
          <a:noFill/>
        </p:spPr>
        <p:txBody>
          <a:bodyPr wrap="square" rtlCol="0">
            <a:spAutoFit/>
          </a:bodyPr>
          <a:lstStyle/>
          <a:p>
            <a:pPr defTabSz="866943">
              <a:lnSpc>
                <a:spcPct val="110000"/>
              </a:lnSpc>
            </a:pPr>
            <a:r>
              <a:rPr kumimoji="1" lang="zh-CN" altLang="en-US" sz="6000" b="1" dirty="0">
                <a:solidFill>
                  <a:schemeClr val="bg1"/>
                </a:solidFill>
                <a:latin typeface="PingFang SC Semibold" panose="020B0400000000000000" pitchFamily="34" charset="-122"/>
                <a:ea typeface="PingFang SC Semibold" panose="020B0400000000000000" pitchFamily="34" charset="-122"/>
                <a:cs typeface="inpin heiti" panose="00000500000000000000" pitchFamily="2" charset="-122"/>
              </a:rPr>
              <a:t>一起动起来</a:t>
            </a:r>
            <a:endParaRPr kumimoji="1" lang="zh-CN" altLang="en-US" sz="6000" b="1" dirty="0">
              <a:solidFill>
                <a:srgbClr val="00B04F"/>
              </a:solidFill>
              <a:latin typeface="PingFang SC Semibold" panose="020B0400000000000000" pitchFamily="34" charset="-122"/>
              <a:ea typeface="PingFang SC Semibold" panose="020B0400000000000000" pitchFamily="34" charset="-122"/>
              <a:cs typeface="inpin heiti" panose="00000500000000000000" pitchFamily="2" charset="-122"/>
            </a:endParaRPr>
          </a:p>
        </p:txBody>
      </p:sp>
    </p:spTree>
    <p:extLst>
      <p:ext uri="{BB962C8B-B14F-4D97-AF65-F5344CB8AC3E}">
        <p14:creationId xmlns:p14="http://schemas.microsoft.com/office/powerpoint/2010/main" val="2093889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a:extLst>
              <a:ext uri="{FF2B5EF4-FFF2-40B4-BE49-F238E27FC236}">
                <a16:creationId xmlns:a16="http://schemas.microsoft.com/office/drawing/2014/main" id="{E6730AF4-62F0-C949-8C1F-2D1C552CCBFD}"/>
              </a:ext>
            </a:extLst>
          </p:cNvPr>
          <p:cNvSpPr/>
          <p:nvPr/>
        </p:nvSpPr>
        <p:spPr>
          <a:xfrm>
            <a:off x="9901881" y="3288658"/>
            <a:ext cx="1798195" cy="2418459"/>
          </a:xfrm>
          <a:prstGeom prst="rect">
            <a:avLst/>
          </a:prstGeom>
          <a:solidFill>
            <a:schemeClr val="bg1"/>
          </a:solidFill>
          <a:ln w="381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a:extLst>
              <a:ext uri="{FF2B5EF4-FFF2-40B4-BE49-F238E27FC236}">
                <a16:creationId xmlns:a16="http://schemas.microsoft.com/office/drawing/2014/main" id="{BA38B3E8-5976-BD45-9B1C-7EA6AAE6CA1C}"/>
              </a:ext>
            </a:extLst>
          </p:cNvPr>
          <p:cNvSpPr/>
          <p:nvPr/>
        </p:nvSpPr>
        <p:spPr>
          <a:xfrm>
            <a:off x="7655986" y="3288658"/>
            <a:ext cx="1798195" cy="2418459"/>
          </a:xfrm>
          <a:prstGeom prst="rect">
            <a:avLst/>
          </a:prstGeom>
          <a:solidFill>
            <a:schemeClr val="bg1"/>
          </a:solidFill>
          <a:ln w="381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a:extLst>
              <a:ext uri="{FF2B5EF4-FFF2-40B4-BE49-F238E27FC236}">
                <a16:creationId xmlns:a16="http://schemas.microsoft.com/office/drawing/2014/main" id="{A8AF574B-A033-9C49-8951-13D35873CE23}"/>
              </a:ext>
            </a:extLst>
          </p:cNvPr>
          <p:cNvSpPr/>
          <p:nvPr/>
        </p:nvSpPr>
        <p:spPr>
          <a:xfrm>
            <a:off x="5361965" y="3288658"/>
            <a:ext cx="1798195" cy="2418459"/>
          </a:xfrm>
          <a:prstGeom prst="rect">
            <a:avLst/>
          </a:prstGeom>
          <a:solidFill>
            <a:schemeClr val="bg1"/>
          </a:solidFill>
          <a:ln w="381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矩形 48">
            <a:extLst>
              <a:ext uri="{FF2B5EF4-FFF2-40B4-BE49-F238E27FC236}">
                <a16:creationId xmlns:a16="http://schemas.microsoft.com/office/drawing/2014/main" id="{8A5358D7-232A-584A-BE08-61D774681C6A}"/>
              </a:ext>
            </a:extLst>
          </p:cNvPr>
          <p:cNvSpPr/>
          <p:nvPr/>
        </p:nvSpPr>
        <p:spPr>
          <a:xfrm>
            <a:off x="2790572" y="3288658"/>
            <a:ext cx="2235264" cy="2418459"/>
          </a:xfrm>
          <a:prstGeom prst="rect">
            <a:avLst/>
          </a:prstGeom>
          <a:solidFill>
            <a:schemeClr val="bg1"/>
          </a:solidFill>
          <a:ln w="381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3BFE58D-187F-C745-81D8-D12E2FAC2F9C}"/>
              </a:ext>
            </a:extLst>
          </p:cNvPr>
          <p:cNvSpPr/>
          <p:nvPr/>
        </p:nvSpPr>
        <p:spPr>
          <a:xfrm>
            <a:off x="914662" y="3288658"/>
            <a:ext cx="1539780" cy="2418459"/>
          </a:xfrm>
          <a:prstGeom prst="rect">
            <a:avLst/>
          </a:prstGeom>
          <a:solidFill>
            <a:schemeClr val="bg1"/>
          </a:solidFill>
          <a:ln w="38100">
            <a:solidFill>
              <a:srgbClr val="00B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TextBox 28">
            <a:extLst>
              <a:ext uri="{FF2B5EF4-FFF2-40B4-BE49-F238E27FC236}">
                <a16:creationId xmlns:a16="http://schemas.microsoft.com/office/drawing/2014/main" id="{973C779D-169D-384C-90DE-286DE95196B0}"/>
              </a:ext>
            </a:extLst>
          </p:cNvPr>
          <p:cNvSpPr txBox="1">
            <a:spLocks noChangeArrowheads="1"/>
          </p:cNvSpPr>
          <p:nvPr/>
        </p:nvSpPr>
        <p:spPr bwMode="auto">
          <a:xfrm>
            <a:off x="6416473" y="1002632"/>
            <a:ext cx="5115240" cy="97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eaLnBrk="1" hangingPunct="1">
              <a:lnSpc>
                <a:spcPct val="150000"/>
              </a:lnSpc>
            </a:pP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运动之后会产生多巴胺，可以让人们保持亢奋的学习状态，快乐地学习与生活。</a:t>
            </a:r>
          </a:p>
        </p:txBody>
      </p:sp>
      <p:sp>
        <p:nvSpPr>
          <p:cNvPr id="38" name="TextBox 29">
            <a:extLst>
              <a:ext uri="{FF2B5EF4-FFF2-40B4-BE49-F238E27FC236}">
                <a16:creationId xmlns:a16="http://schemas.microsoft.com/office/drawing/2014/main" id="{96E6FE2D-7B0E-8D4B-9ABE-E12A8C1D1ED4}"/>
              </a:ext>
            </a:extLst>
          </p:cNvPr>
          <p:cNvSpPr txBox="1">
            <a:spLocks noChangeArrowheads="1"/>
          </p:cNvSpPr>
          <p:nvPr/>
        </p:nvSpPr>
        <p:spPr bwMode="auto">
          <a:xfrm>
            <a:off x="497938" y="4155649"/>
            <a:ext cx="23719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r>
              <a:rPr lang="zh-CN" altLang="en-US" sz="2200" dirty="0">
                <a:latin typeface="PingFang SC" panose="020B0400000000000000" pitchFamily="34" charset="-122"/>
                <a:ea typeface="PingFang SC" panose="020B0400000000000000" pitchFamily="34" charset="-122"/>
                <a:sym typeface="Arial" panose="020B0604020202020204" pitchFamily="34" charset="0"/>
              </a:rPr>
              <a:t>让大脑</a:t>
            </a:r>
            <a:endParaRPr lang="en-US" altLang="zh-CN" sz="2200" dirty="0">
              <a:latin typeface="PingFang SC" panose="020B0400000000000000" pitchFamily="34" charset="-122"/>
              <a:ea typeface="PingFang SC" panose="020B0400000000000000" pitchFamily="34" charset="-122"/>
              <a:sym typeface="Arial" panose="020B0604020202020204" pitchFamily="34" charset="0"/>
            </a:endParaRPr>
          </a:p>
          <a:p>
            <a:pPr algn="ctr" fontAlgn="auto"/>
            <a:r>
              <a:rPr lang="zh-CN" altLang="en-US" sz="2200" dirty="0">
                <a:latin typeface="PingFang SC" panose="020B0400000000000000" pitchFamily="34" charset="-122"/>
                <a:ea typeface="PingFang SC" panose="020B0400000000000000" pitchFamily="34" charset="-122"/>
                <a:sym typeface="Arial" panose="020B0604020202020204" pitchFamily="34" charset="0"/>
              </a:rPr>
              <a:t>更高效</a:t>
            </a:r>
            <a:endParaRPr lang="en-US" altLang="zh-CN" sz="2200" dirty="0">
              <a:latin typeface="PingFang SC" panose="020B0400000000000000" pitchFamily="34" charset="-122"/>
              <a:ea typeface="PingFang SC" panose="020B0400000000000000" pitchFamily="34" charset="-122"/>
              <a:sym typeface="Arial" panose="020B0604020202020204" pitchFamily="34" charset="0"/>
            </a:endParaRPr>
          </a:p>
          <a:p>
            <a:pPr algn="ctr" fontAlgn="auto"/>
            <a:r>
              <a:rPr lang="zh-CN" altLang="en-US" sz="2200" dirty="0">
                <a:latin typeface="PingFang SC" panose="020B0400000000000000" pitchFamily="34" charset="-122"/>
                <a:ea typeface="PingFang SC" panose="020B0400000000000000" pitchFamily="34" charset="-122"/>
                <a:sym typeface="Arial" panose="020B0604020202020204" pitchFamily="34" charset="0"/>
              </a:rPr>
              <a:t>更聪明</a:t>
            </a:r>
          </a:p>
        </p:txBody>
      </p:sp>
      <p:sp>
        <p:nvSpPr>
          <p:cNvPr id="39" name="TextBox 32">
            <a:extLst>
              <a:ext uri="{FF2B5EF4-FFF2-40B4-BE49-F238E27FC236}">
                <a16:creationId xmlns:a16="http://schemas.microsoft.com/office/drawing/2014/main" id="{E82E70EE-2E7C-4844-AEF4-A1159B06B743}"/>
              </a:ext>
            </a:extLst>
          </p:cNvPr>
          <p:cNvSpPr txBox="1">
            <a:spLocks noChangeArrowheads="1"/>
          </p:cNvSpPr>
          <p:nvPr/>
        </p:nvSpPr>
        <p:spPr bwMode="auto">
          <a:xfrm>
            <a:off x="2927795" y="4019250"/>
            <a:ext cx="196081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r>
              <a:rPr lang="zh-CN" altLang="en-US" sz="2200" dirty="0">
                <a:latin typeface="PingFang SC" panose="020B0400000000000000" pitchFamily="34" charset="-122"/>
                <a:ea typeface="PingFang SC" panose="020B0400000000000000" pitchFamily="34" charset="-122"/>
                <a:sym typeface="Arial" panose="020B0604020202020204" pitchFamily="34" charset="0"/>
              </a:rPr>
              <a:t>促进呼吸、循环、心血管、肌肉骨骼系统发育，增强体质</a:t>
            </a:r>
          </a:p>
        </p:txBody>
      </p:sp>
      <p:sp>
        <p:nvSpPr>
          <p:cNvPr id="40" name="TextBox 35">
            <a:extLst>
              <a:ext uri="{FF2B5EF4-FFF2-40B4-BE49-F238E27FC236}">
                <a16:creationId xmlns:a16="http://schemas.microsoft.com/office/drawing/2014/main" id="{BD8934AA-C0F2-254F-99A0-2756E1D6EBCC}"/>
              </a:ext>
            </a:extLst>
          </p:cNvPr>
          <p:cNvSpPr txBox="1">
            <a:spLocks noChangeArrowheads="1"/>
          </p:cNvSpPr>
          <p:nvPr/>
        </p:nvSpPr>
        <p:spPr bwMode="auto">
          <a:xfrm>
            <a:off x="5350398" y="4087191"/>
            <a:ext cx="1809763" cy="97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ct val="150000"/>
              </a:lnSpc>
            </a:pPr>
            <a:r>
              <a:rPr lang="zh-CN" altLang="en-US" sz="2200" dirty="0">
                <a:latin typeface="PingFang SC" panose="020B0400000000000000" pitchFamily="34" charset="-122"/>
                <a:ea typeface="PingFang SC" panose="020B0400000000000000" pitchFamily="34" charset="-122"/>
                <a:sym typeface="Arial" panose="020B0604020202020204" pitchFamily="34" charset="0"/>
              </a:rPr>
              <a:t>增强免疫力</a:t>
            </a:r>
          </a:p>
          <a:p>
            <a:pPr algn="ctr" fontAlgn="auto">
              <a:lnSpc>
                <a:spcPct val="150000"/>
              </a:lnSpc>
            </a:pPr>
            <a:r>
              <a:rPr lang="zh-CN" altLang="en-US" sz="2200" dirty="0">
                <a:latin typeface="PingFang SC" panose="020B0400000000000000" pitchFamily="34" charset="-122"/>
                <a:ea typeface="PingFang SC" panose="020B0400000000000000" pitchFamily="34" charset="-122"/>
                <a:sym typeface="Arial" panose="020B0604020202020204" pitchFamily="34" charset="0"/>
              </a:rPr>
              <a:t>不易生病</a:t>
            </a:r>
          </a:p>
        </p:txBody>
      </p:sp>
      <p:sp>
        <p:nvSpPr>
          <p:cNvPr id="41" name="TextBox 32">
            <a:extLst>
              <a:ext uri="{FF2B5EF4-FFF2-40B4-BE49-F238E27FC236}">
                <a16:creationId xmlns:a16="http://schemas.microsoft.com/office/drawing/2014/main" id="{8800FBEF-5B08-C34B-AF72-BBAEC487B925}"/>
              </a:ext>
            </a:extLst>
          </p:cNvPr>
          <p:cNvSpPr txBox="1">
            <a:spLocks noChangeArrowheads="1"/>
          </p:cNvSpPr>
          <p:nvPr/>
        </p:nvSpPr>
        <p:spPr bwMode="auto">
          <a:xfrm>
            <a:off x="10218437" y="4122072"/>
            <a:ext cx="1313276" cy="97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lnSpc>
                <a:spcPct val="150000"/>
              </a:lnSpc>
            </a:pPr>
            <a:r>
              <a:rPr lang="zh-CN" altLang="en-US" sz="2200" dirty="0">
                <a:latin typeface="PingFang SC" panose="020B0400000000000000" pitchFamily="34" charset="-122"/>
                <a:ea typeface="PingFang SC" panose="020B0400000000000000" pitchFamily="34" charset="-122"/>
                <a:sym typeface="Arial" panose="020B0604020202020204" pitchFamily="34" charset="0"/>
              </a:rPr>
              <a:t>愉悦身心有助睡眠</a:t>
            </a:r>
          </a:p>
        </p:txBody>
      </p:sp>
      <p:sp>
        <p:nvSpPr>
          <p:cNvPr id="43" name="文本框 42">
            <a:extLst>
              <a:ext uri="{FF2B5EF4-FFF2-40B4-BE49-F238E27FC236}">
                <a16:creationId xmlns:a16="http://schemas.microsoft.com/office/drawing/2014/main" id="{AFC9BB5E-4866-1446-ACE3-2AACAD1F1338}"/>
              </a:ext>
            </a:extLst>
          </p:cNvPr>
          <p:cNvSpPr txBox="1"/>
          <p:nvPr/>
        </p:nvSpPr>
        <p:spPr>
          <a:xfrm>
            <a:off x="7608687" y="4041025"/>
            <a:ext cx="1893170" cy="1063240"/>
          </a:xfrm>
          <a:prstGeom prst="rect">
            <a:avLst/>
          </a:prstGeom>
          <a:noFill/>
        </p:spPr>
        <p:txBody>
          <a:bodyPr wrap="square">
            <a:spAutoFit/>
          </a:bodyPr>
          <a:lstStyle/>
          <a:p>
            <a:pPr algn="ctr" eaLnBrk="1" hangingPunct="1">
              <a:lnSpc>
                <a:spcPct val="150000"/>
              </a:lnSpc>
              <a:defRPr/>
            </a:pPr>
            <a:r>
              <a:rPr lang="zh-CN" altLang="en-US" sz="2200" noProof="1">
                <a:solidFill>
                  <a:schemeClr val="tx1"/>
                </a:solidFill>
                <a:latin typeface="PingFang SC" panose="020B0400000000000000" pitchFamily="34" charset="-122"/>
                <a:ea typeface="PingFang SC" panose="020B0400000000000000" pitchFamily="34" charset="-122"/>
                <a:sym typeface="Arial" panose="020B0604020202020204" pitchFamily="34" charset="0"/>
              </a:rPr>
              <a:t>保持健康体重预防慢性病</a:t>
            </a:r>
            <a:endParaRPr lang="en-US" altLang="zh-CN" sz="2200" noProof="1">
              <a:solidFill>
                <a:schemeClr val="tx1"/>
              </a:solidFill>
              <a:latin typeface="PingFang SC" panose="020B0400000000000000" pitchFamily="34" charset="-122"/>
              <a:ea typeface="PingFang SC" panose="020B0400000000000000" pitchFamily="34" charset="-122"/>
              <a:sym typeface="Arial" panose="020B0604020202020204" pitchFamily="34" charset="0"/>
            </a:endParaRPr>
          </a:p>
        </p:txBody>
      </p:sp>
      <p:sp>
        <p:nvSpPr>
          <p:cNvPr id="5" name="椭圆 4">
            <a:extLst>
              <a:ext uri="{FF2B5EF4-FFF2-40B4-BE49-F238E27FC236}">
                <a16:creationId xmlns:a16="http://schemas.microsoft.com/office/drawing/2014/main" id="{3DDA808B-55ED-D24D-847A-618EDB33F18F}"/>
              </a:ext>
            </a:extLst>
          </p:cNvPr>
          <p:cNvSpPr/>
          <p:nvPr/>
        </p:nvSpPr>
        <p:spPr>
          <a:xfrm>
            <a:off x="1250791" y="2855521"/>
            <a:ext cx="866274" cy="8662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latin typeface="PingFang SC Semibold" panose="020B0400000000000000" pitchFamily="34" charset="-122"/>
                <a:ea typeface="PingFang SC Semibold" panose="020B0400000000000000" pitchFamily="34" charset="-122"/>
              </a:rPr>
              <a:t>1</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44" name="椭圆 43">
            <a:extLst>
              <a:ext uri="{FF2B5EF4-FFF2-40B4-BE49-F238E27FC236}">
                <a16:creationId xmlns:a16="http://schemas.microsoft.com/office/drawing/2014/main" id="{BC88C619-B27A-1F46-9708-BD1B73102E87}"/>
              </a:ext>
            </a:extLst>
          </p:cNvPr>
          <p:cNvSpPr/>
          <p:nvPr/>
        </p:nvSpPr>
        <p:spPr>
          <a:xfrm>
            <a:off x="3536467" y="2855521"/>
            <a:ext cx="866274" cy="8662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latin typeface="PingFang SC Semibold" panose="020B0400000000000000" pitchFamily="34" charset="-122"/>
                <a:ea typeface="PingFang SC Semibold" panose="020B0400000000000000" pitchFamily="34" charset="-122"/>
              </a:rPr>
              <a:t>2</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45" name="椭圆 44">
            <a:extLst>
              <a:ext uri="{FF2B5EF4-FFF2-40B4-BE49-F238E27FC236}">
                <a16:creationId xmlns:a16="http://schemas.microsoft.com/office/drawing/2014/main" id="{7247E4CE-BB39-6241-810C-46B3026790FC}"/>
              </a:ext>
            </a:extLst>
          </p:cNvPr>
          <p:cNvSpPr/>
          <p:nvPr/>
        </p:nvSpPr>
        <p:spPr>
          <a:xfrm>
            <a:off x="5822143" y="2855521"/>
            <a:ext cx="866274" cy="8662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latin typeface="PingFang SC Semibold" panose="020B0400000000000000" pitchFamily="34" charset="-122"/>
                <a:ea typeface="PingFang SC Semibold" panose="020B0400000000000000" pitchFamily="34" charset="-122"/>
              </a:rPr>
              <a:t>3</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46" name="椭圆 45">
            <a:extLst>
              <a:ext uri="{FF2B5EF4-FFF2-40B4-BE49-F238E27FC236}">
                <a16:creationId xmlns:a16="http://schemas.microsoft.com/office/drawing/2014/main" id="{44D1DAF2-FB1A-4C48-99CE-2B6A98C6DDD1}"/>
              </a:ext>
            </a:extLst>
          </p:cNvPr>
          <p:cNvSpPr/>
          <p:nvPr/>
        </p:nvSpPr>
        <p:spPr>
          <a:xfrm>
            <a:off x="8107819" y="2855521"/>
            <a:ext cx="866274" cy="8662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latin typeface="PingFang SC Semibold" panose="020B0400000000000000" pitchFamily="34" charset="-122"/>
                <a:ea typeface="PingFang SC Semibold" panose="020B0400000000000000" pitchFamily="34" charset="-122"/>
              </a:rPr>
              <a:t>4</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47" name="椭圆 46">
            <a:extLst>
              <a:ext uri="{FF2B5EF4-FFF2-40B4-BE49-F238E27FC236}">
                <a16:creationId xmlns:a16="http://schemas.microsoft.com/office/drawing/2014/main" id="{6F8E007A-A435-0F49-A76A-F92BF10333CC}"/>
              </a:ext>
            </a:extLst>
          </p:cNvPr>
          <p:cNvSpPr/>
          <p:nvPr/>
        </p:nvSpPr>
        <p:spPr>
          <a:xfrm>
            <a:off x="10393493" y="2855521"/>
            <a:ext cx="866274" cy="8662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latin typeface="PingFang SC Semibold" panose="020B0400000000000000" pitchFamily="34" charset="-122"/>
                <a:ea typeface="PingFang SC Semibold" panose="020B0400000000000000" pitchFamily="34" charset="-122"/>
              </a:rPr>
              <a:t>5</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48" name="文本框 47">
            <a:extLst>
              <a:ext uri="{FF2B5EF4-FFF2-40B4-BE49-F238E27FC236}">
                <a16:creationId xmlns:a16="http://schemas.microsoft.com/office/drawing/2014/main" id="{02E33A05-4A90-E843-8795-4F2DB76F666E}"/>
              </a:ext>
            </a:extLst>
          </p:cNvPr>
          <p:cNvSpPr txBox="1"/>
          <p:nvPr/>
        </p:nvSpPr>
        <p:spPr>
          <a:xfrm>
            <a:off x="805069" y="1005480"/>
            <a:ext cx="5469607" cy="769441"/>
          </a:xfrm>
          <a:prstGeom prst="rect">
            <a:avLst/>
          </a:prstGeom>
          <a:noFill/>
        </p:spPr>
        <p:txBody>
          <a:bodyPr wrap="square" rtlCol="0">
            <a:spAutoFit/>
          </a:bodyPr>
          <a:lstStyle/>
          <a:p>
            <a:r>
              <a:rPr kumimoji="1" lang="zh-CN" altLang="en-US" sz="4400" b="1" dirty="0">
                <a:solidFill>
                  <a:srgbClr val="00B04F"/>
                </a:solidFill>
                <a:latin typeface="PingFang SC Semibold" panose="020B0400000000000000" pitchFamily="34" charset="-122"/>
                <a:ea typeface="PingFang SC Semibold" panose="020B0400000000000000" pitchFamily="34" charset="-122"/>
              </a:rPr>
              <a:t>积极运动</a:t>
            </a:r>
            <a:r>
              <a:rPr kumimoji="1" lang="zh-CN" altLang="en-US" sz="4400" b="1" dirty="0">
                <a:latin typeface="PingFang SC Semibold" panose="020B0400000000000000" pitchFamily="34" charset="-122"/>
                <a:ea typeface="PingFang SC Semibold" panose="020B0400000000000000" pitchFamily="34" charset="-122"/>
              </a:rPr>
              <a:t>有哪些好处</a:t>
            </a:r>
            <a:endParaRPr kumimoji="1" lang="zh-CN" altLang="en-US" sz="4400" b="1" dirty="0">
              <a:solidFill>
                <a:srgbClr val="F3018E"/>
              </a:solidFill>
              <a:latin typeface="PingFang SC Semibold" panose="020B0400000000000000" pitchFamily="34" charset="-122"/>
              <a:ea typeface="PingFang SC Semibold" panose="020B04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Tm="4728"/>
    </mc:Choice>
    <mc:Fallback xmlns="">
      <p:transition spd="slow" advTm="472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28">
            <a:extLst>
              <a:ext uri="{FF2B5EF4-FFF2-40B4-BE49-F238E27FC236}">
                <a16:creationId xmlns:a16="http://schemas.microsoft.com/office/drawing/2014/main" id="{973C779D-169D-384C-90DE-286DE95196B0}"/>
              </a:ext>
            </a:extLst>
          </p:cNvPr>
          <p:cNvSpPr txBox="1">
            <a:spLocks noChangeArrowheads="1"/>
          </p:cNvSpPr>
          <p:nvPr/>
        </p:nvSpPr>
        <p:spPr bwMode="auto">
          <a:xfrm>
            <a:off x="1451579" y="2084658"/>
            <a:ext cx="3849843" cy="14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每日应进行至少累计</a:t>
            </a:r>
            <a:r>
              <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60</a:t>
            </a: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分钟的中高强度身体活动，多户外活动，其中至少</a:t>
            </a:r>
            <a:r>
              <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3</a:t>
            </a: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天要达到高强度</a:t>
            </a:r>
          </a:p>
        </p:txBody>
      </p:sp>
      <p:sp>
        <p:nvSpPr>
          <p:cNvPr id="48" name="文本框 47">
            <a:extLst>
              <a:ext uri="{FF2B5EF4-FFF2-40B4-BE49-F238E27FC236}">
                <a16:creationId xmlns:a16="http://schemas.microsoft.com/office/drawing/2014/main" id="{02E33A05-4A90-E843-8795-4F2DB76F666E}"/>
              </a:ext>
            </a:extLst>
          </p:cNvPr>
          <p:cNvSpPr txBox="1"/>
          <p:nvPr/>
        </p:nvSpPr>
        <p:spPr>
          <a:xfrm>
            <a:off x="914662" y="872687"/>
            <a:ext cx="4386760"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什么是</a:t>
            </a:r>
            <a:r>
              <a:rPr kumimoji="1" lang="zh-CN" altLang="en-US" sz="4400" b="1" dirty="0">
                <a:solidFill>
                  <a:srgbClr val="00B04F"/>
                </a:solidFill>
                <a:latin typeface="PingFang SC Semibold" panose="020B0400000000000000" pitchFamily="34" charset="-122"/>
                <a:ea typeface="PingFang SC Semibold" panose="020B0400000000000000" pitchFamily="34" charset="-122"/>
              </a:rPr>
              <a:t>规律运动</a:t>
            </a:r>
          </a:p>
        </p:txBody>
      </p:sp>
      <p:sp>
        <p:nvSpPr>
          <p:cNvPr id="19" name="TextBox 28">
            <a:extLst>
              <a:ext uri="{FF2B5EF4-FFF2-40B4-BE49-F238E27FC236}">
                <a16:creationId xmlns:a16="http://schemas.microsoft.com/office/drawing/2014/main" id="{47DDB14C-6113-7240-963C-BBBC459DE9A8}"/>
              </a:ext>
            </a:extLst>
          </p:cNvPr>
          <p:cNvSpPr txBox="1">
            <a:spLocks noChangeArrowheads="1"/>
          </p:cNvSpPr>
          <p:nvPr/>
        </p:nvSpPr>
        <p:spPr bwMode="auto">
          <a:xfrm>
            <a:off x="6820103" y="2084658"/>
            <a:ext cx="2598560" cy="14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减少静态行为，每次不超过</a:t>
            </a:r>
            <a:r>
              <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1</a:t>
            </a: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小时，每天视屏时间少于</a:t>
            </a:r>
            <a:r>
              <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2</a:t>
            </a: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小时</a:t>
            </a:r>
          </a:p>
        </p:txBody>
      </p:sp>
      <p:sp>
        <p:nvSpPr>
          <p:cNvPr id="20" name="TextBox 28">
            <a:extLst>
              <a:ext uri="{FF2B5EF4-FFF2-40B4-BE49-F238E27FC236}">
                <a16:creationId xmlns:a16="http://schemas.microsoft.com/office/drawing/2014/main" id="{A720D435-D322-AB4B-BF49-EA75D4B2AFD8}"/>
              </a:ext>
            </a:extLst>
          </p:cNvPr>
          <p:cNvSpPr txBox="1">
            <a:spLocks noChangeArrowheads="1"/>
          </p:cNvSpPr>
          <p:nvPr/>
        </p:nvSpPr>
        <p:spPr bwMode="auto">
          <a:xfrm>
            <a:off x="6820102" y="3993668"/>
            <a:ext cx="4386425" cy="198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每周至少</a:t>
            </a:r>
            <a:r>
              <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3</a:t>
            </a: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天肌肉力量练习（阻力带、俯卧撑、深蹲、引体向上等）和强健骨骼练习（跳绳、纵跳、篮球、跑步等）隔天进行</a:t>
            </a:r>
          </a:p>
        </p:txBody>
      </p:sp>
      <p:sp>
        <p:nvSpPr>
          <p:cNvPr id="2" name="椭圆 1">
            <a:extLst>
              <a:ext uri="{FF2B5EF4-FFF2-40B4-BE49-F238E27FC236}">
                <a16:creationId xmlns:a16="http://schemas.microsoft.com/office/drawing/2014/main" id="{81405DBA-CBA6-2142-ACE7-FED65BBF7FD1}"/>
              </a:ext>
            </a:extLst>
          </p:cNvPr>
          <p:cNvSpPr/>
          <p:nvPr/>
        </p:nvSpPr>
        <p:spPr>
          <a:xfrm>
            <a:off x="985473" y="2179203"/>
            <a:ext cx="266074" cy="2660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椭圆 22">
            <a:extLst>
              <a:ext uri="{FF2B5EF4-FFF2-40B4-BE49-F238E27FC236}">
                <a16:creationId xmlns:a16="http://schemas.microsoft.com/office/drawing/2014/main" id="{86F326A9-7C4A-C640-A4EF-9B38D614A605}"/>
              </a:ext>
            </a:extLst>
          </p:cNvPr>
          <p:cNvSpPr/>
          <p:nvPr/>
        </p:nvSpPr>
        <p:spPr>
          <a:xfrm>
            <a:off x="6329440" y="2179203"/>
            <a:ext cx="266074" cy="2660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椭圆 23">
            <a:extLst>
              <a:ext uri="{FF2B5EF4-FFF2-40B4-BE49-F238E27FC236}">
                <a16:creationId xmlns:a16="http://schemas.microsoft.com/office/drawing/2014/main" id="{12B73B0E-4732-1841-B553-1B9BE1486263}"/>
              </a:ext>
            </a:extLst>
          </p:cNvPr>
          <p:cNvSpPr/>
          <p:nvPr/>
        </p:nvSpPr>
        <p:spPr>
          <a:xfrm>
            <a:off x="6329440" y="4104255"/>
            <a:ext cx="266074" cy="266074"/>
          </a:xfrm>
          <a:prstGeom prst="ellipse">
            <a:avLst/>
          </a:prstGeom>
          <a:solidFill>
            <a:srgbClr val="00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descr="卡通人物&#10;&#10;描述已自动生成">
            <a:extLst>
              <a:ext uri="{FF2B5EF4-FFF2-40B4-BE49-F238E27FC236}">
                <a16:creationId xmlns:a16="http://schemas.microsoft.com/office/drawing/2014/main" id="{661B26B8-000E-0748-BDB3-3B3BD9E8DF56}"/>
              </a:ext>
            </a:extLst>
          </p:cNvPr>
          <p:cNvPicPr>
            <a:picLocks noChangeAspect="1"/>
          </p:cNvPicPr>
          <p:nvPr/>
        </p:nvPicPr>
        <p:blipFill rotWithShape="1">
          <a:blip r:embed="rId3"/>
          <a:srcRect r="60324"/>
          <a:stretch/>
        </p:blipFill>
        <p:spPr>
          <a:xfrm>
            <a:off x="9780859" y="1942742"/>
            <a:ext cx="1919124" cy="1620654"/>
          </a:xfrm>
          <a:prstGeom prst="rect">
            <a:avLst/>
          </a:prstGeom>
        </p:spPr>
      </p:pic>
      <p:pic>
        <p:nvPicPr>
          <p:cNvPr id="4" name="图片 3">
            <a:extLst>
              <a:ext uri="{FF2B5EF4-FFF2-40B4-BE49-F238E27FC236}">
                <a16:creationId xmlns:a16="http://schemas.microsoft.com/office/drawing/2014/main" id="{0CD68F4C-57D8-914A-8214-2303BCDC1629}"/>
              </a:ext>
            </a:extLst>
          </p:cNvPr>
          <p:cNvPicPr>
            <a:picLocks noChangeAspect="1"/>
          </p:cNvPicPr>
          <p:nvPr/>
        </p:nvPicPr>
        <p:blipFill>
          <a:blip r:embed="rId4"/>
          <a:stretch>
            <a:fillRect/>
          </a:stretch>
        </p:blipFill>
        <p:spPr>
          <a:xfrm>
            <a:off x="1448485" y="3844164"/>
            <a:ext cx="4037915" cy="2704103"/>
          </a:xfrm>
          <a:prstGeom prst="rect">
            <a:avLst/>
          </a:prstGeom>
        </p:spPr>
      </p:pic>
    </p:spTree>
    <p:extLst>
      <p:ext uri="{BB962C8B-B14F-4D97-AF65-F5344CB8AC3E}">
        <p14:creationId xmlns:p14="http://schemas.microsoft.com/office/powerpoint/2010/main" val="3496963198"/>
      </p:ext>
    </p:extLst>
  </p:cSld>
  <p:clrMapOvr>
    <a:masterClrMapping/>
  </p:clrMapOvr>
  <mc:AlternateContent xmlns:mc="http://schemas.openxmlformats.org/markup-compatibility/2006" xmlns:p14="http://schemas.microsoft.com/office/powerpoint/2010/main">
    <mc:Choice Requires="p14">
      <p:transition spd="slow" p14:dur="1400" advTm="4728"/>
    </mc:Choice>
    <mc:Fallback xmlns="">
      <p:transition spd="slow" advTm="472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28">
            <a:extLst>
              <a:ext uri="{FF2B5EF4-FFF2-40B4-BE49-F238E27FC236}">
                <a16:creationId xmlns:a16="http://schemas.microsoft.com/office/drawing/2014/main" id="{973C779D-169D-384C-90DE-286DE95196B0}"/>
              </a:ext>
            </a:extLst>
          </p:cNvPr>
          <p:cNvSpPr txBox="1">
            <a:spLocks noChangeArrowheads="1"/>
          </p:cNvSpPr>
          <p:nvPr/>
        </p:nvSpPr>
        <p:spPr bwMode="auto">
          <a:xfrm>
            <a:off x="1075083" y="3000387"/>
            <a:ext cx="8318299"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a:t>
            </a: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207-</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年龄）</a:t>
            </a: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 静态心率</a:t>
            </a: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 </a:t>
            </a: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 </a:t>
            </a: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70%</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 </a:t>
            </a:r>
            <a:r>
              <a:rPr lang="en-US" altLang="zh-CN"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a:t>
            </a:r>
            <a:r>
              <a:rPr lang="zh-CN" altLang="en-US" sz="2800" b="1" dirty="0">
                <a:solidFill>
                  <a:srgbClr val="00B04F"/>
                </a:solidFill>
                <a:latin typeface="PingFang SC Semibold" panose="020B0400000000000000" pitchFamily="34" charset="-122"/>
                <a:ea typeface="PingFang SC Semibold" panose="020B0400000000000000" pitchFamily="34" charset="-122"/>
                <a:cs typeface="微软雅黑" panose="020B0503020204020204" pitchFamily="34" charset="-122"/>
                <a:sym typeface="Arial" panose="020B0604020202020204" pitchFamily="34" charset="0"/>
              </a:rPr>
              <a:t> 静态心率</a:t>
            </a:r>
          </a:p>
        </p:txBody>
      </p:sp>
      <p:sp>
        <p:nvSpPr>
          <p:cNvPr id="48" name="文本框 47">
            <a:extLst>
              <a:ext uri="{FF2B5EF4-FFF2-40B4-BE49-F238E27FC236}">
                <a16:creationId xmlns:a16="http://schemas.microsoft.com/office/drawing/2014/main" id="{02E33A05-4A90-E843-8795-4F2DB76F666E}"/>
              </a:ext>
            </a:extLst>
          </p:cNvPr>
          <p:cNvSpPr txBox="1"/>
          <p:nvPr/>
        </p:nvSpPr>
        <p:spPr>
          <a:xfrm>
            <a:off x="914662" y="872687"/>
            <a:ext cx="5450512"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什么是</a:t>
            </a:r>
            <a:r>
              <a:rPr kumimoji="1" lang="zh-CN" altLang="en-US" sz="4400" b="1" dirty="0">
                <a:solidFill>
                  <a:srgbClr val="00B04F"/>
                </a:solidFill>
                <a:latin typeface="PingFang SC Semibold" panose="020B0400000000000000" pitchFamily="34" charset="-122"/>
                <a:ea typeface="PingFang SC Semibold" panose="020B0400000000000000" pitchFamily="34" charset="-122"/>
              </a:rPr>
              <a:t>中等强度运动？</a:t>
            </a:r>
          </a:p>
        </p:txBody>
      </p:sp>
      <p:sp>
        <p:nvSpPr>
          <p:cNvPr id="12" name="文本框 11">
            <a:extLst>
              <a:ext uri="{FF2B5EF4-FFF2-40B4-BE49-F238E27FC236}">
                <a16:creationId xmlns:a16="http://schemas.microsoft.com/office/drawing/2014/main" id="{1729F3EC-006A-6B4A-B6BB-DF19558A17B2}"/>
              </a:ext>
            </a:extLst>
          </p:cNvPr>
          <p:cNvSpPr txBox="1"/>
          <p:nvPr/>
        </p:nvSpPr>
        <p:spPr>
          <a:xfrm>
            <a:off x="914661" y="1756906"/>
            <a:ext cx="10341917" cy="1063240"/>
          </a:xfrm>
          <a:prstGeom prst="rect">
            <a:avLst/>
          </a:prstGeom>
          <a:noFill/>
        </p:spPr>
        <p:txBody>
          <a:bodyPr wrap="square">
            <a:spAutoFit/>
          </a:bodyPr>
          <a:lstStyle/>
          <a:p>
            <a:pPr>
              <a:lnSpc>
                <a:spcPct val="150000"/>
              </a:lnSpc>
            </a:pP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简单说就是运动时可以讲话但是不能唱歌的运动量。如果用监测心率来界定可以用以下公式计算</a:t>
            </a:r>
            <a:r>
              <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18</a:t>
            </a:r>
            <a:r>
              <a:rPr lang="zh-CN" altLang="en-US"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rPr>
              <a:t>岁以下儿童中等强度运动：</a:t>
            </a:r>
            <a:endParaRPr lang="en-US" altLang="zh-CN" sz="2200" dirty="0">
              <a:latin typeface="PingFang SC" panose="020B0400000000000000" pitchFamily="34" charset="-122"/>
              <a:ea typeface="PingFang SC" panose="020B0400000000000000" pitchFamily="34" charset="-122"/>
              <a:cs typeface="微软雅黑" panose="020B0503020204020204" pitchFamily="34" charset="-122"/>
              <a:sym typeface="Arial" panose="020B0604020202020204" pitchFamily="34" charset="0"/>
            </a:endParaRPr>
          </a:p>
        </p:txBody>
      </p:sp>
      <p:graphicFrame>
        <p:nvGraphicFramePr>
          <p:cNvPr id="14" name="表格 3">
            <a:extLst>
              <a:ext uri="{FF2B5EF4-FFF2-40B4-BE49-F238E27FC236}">
                <a16:creationId xmlns:a16="http://schemas.microsoft.com/office/drawing/2014/main" id="{0762A7CE-7C8C-D640-B7E6-B6D8B6D9F0B5}"/>
              </a:ext>
            </a:extLst>
          </p:cNvPr>
          <p:cNvGraphicFramePr>
            <a:graphicFrameLocks noGrp="1"/>
          </p:cNvGraphicFramePr>
          <p:nvPr>
            <p:extLst>
              <p:ext uri="{D42A27DB-BD31-4B8C-83A1-F6EECF244321}">
                <p14:modId xmlns:p14="http://schemas.microsoft.com/office/powerpoint/2010/main" val="171633130"/>
              </p:ext>
            </p:extLst>
          </p:nvPr>
        </p:nvGraphicFramePr>
        <p:xfrm>
          <a:off x="914662" y="3999083"/>
          <a:ext cx="10138352" cy="1328056"/>
        </p:xfrm>
        <a:graphic>
          <a:graphicData uri="http://schemas.openxmlformats.org/drawingml/2006/table">
            <a:tbl>
              <a:tblPr firstRow="1" bandRow="1">
                <a:tableStyleId>{5FD0F851-EC5A-4D38-B0AD-8093EC10F338}</a:tableStyleId>
              </a:tblPr>
              <a:tblGrid>
                <a:gridCol w="1448336">
                  <a:extLst>
                    <a:ext uri="{9D8B030D-6E8A-4147-A177-3AD203B41FA5}">
                      <a16:colId xmlns:a16="http://schemas.microsoft.com/office/drawing/2014/main" val="36931464"/>
                    </a:ext>
                  </a:extLst>
                </a:gridCol>
                <a:gridCol w="1448336">
                  <a:extLst>
                    <a:ext uri="{9D8B030D-6E8A-4147-A177-3AD203B41FA5}">
                      <a16:colId xmlns:a16="http://schemas.microsoft.com/office/drawing/2014/main" val="1876656793"/>
                    </a:ext>
                  </a:extLst>
                </a:gridCol>
                <a:gridCol w="1448336">
                  <a:extLst>
                    <a:ext uri="{9D8B030D-6E8A-4147-A177-3AD203B41FA5}">
                      <a16:colId xmlns:a16="http://schemas.microsoft.com/office/drawing/2014/main" val="3004230633"/>
                    </a:ext>
                  </a:extLst>
                </a:gridCol>
                <a:gridCol w="1448336">
                  <a:extLst>
                    <a:ext uri="{9D8B030D-6E8A-4147-A177-3AD203B41FA5}">
                      <a16:colId xmlns:a16="http://schemas.microsoft.com/office/drawing/2014/main" val="1250951974"/>
                    </a:ext>
                  </a:extLst>
                </a:gridCol>
                <a:gridCol w="1448336">
                  <a:extLst>
                    <a:ext uri="{9D8B030D-6E8A-4147-A177-3AD203B41FA5}">
                      <a16:colId xmlns:a16="http://schemas.microsoft.com/office/drawing/2014/main" val="431394085"/>
                    </a:ext>
                  </a:extLst>
                </a:gridCol>
                <a:gridCol w="1448336">
                  <a:extLst>
                    <a:ext uri="{9D8B030D-6E8A-4147-A177-3AD203B41FA5}">
                      <a16:colId xmlns:a16="http://schemas.microsoft.com/office/drawing/2014/main" val="4191078864"/>
                    </a:ext>
                  </a:extLst>
                </a:gridCol>
                <a:gridCol w="1448336">
                  <a:extLst>
                    <a:ext uri="{9D8B030D-6E8A-4147-A177-3AD203B41FA5}">
                      <a16:colId xmlns:a16="http://schemas.microsoft.com/office/drawing/2014/main" val="3805370788"/>
                    </a:ext>
                  </a:extLst>
                </a:gridCol>
              </a:tblGrid>
              <a:tr h="479576">
                <a:tc>
                  <a:txBody>
                    <a:bodyPr/>
                    <a:lstStyle/>
                    <a:p>
                      <a:pPr algn="ctr"/>
                      <a:r>
                        <a:rPr lang="zh-CN" altLang="en-US" sz="2200" b="0" i="0" dirty="0">
                          <a:latin typeface="PingFang SC" panose="020B0400000000000000" pitchFamily="34" charset="-122"/>
                          <a:ea typeface="PingFang SC" panose="020B0400000000000000" pitchFamily="34" charset="-122"/>
                        </a:rPr>
                        <a:t>年龄</a:t>
                      </a:r>
                    </a:p>
                  </a:txBody>
                  <a:tcPr anchor="ct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zh-CN" altLang="en-US" sz="2200" b="0" i="0" dirty="0">
                          <a:latin typeface="PingFang SC" panose="020B0400000000000000" pitchFamily="34" charset="-122"/>
                          <a:ea typeface="PingFang SC" panose="020B0400000000000000" pitchFamily="34" charset="-122"/>
                        </a:rPr>
                        <a:t>安静心率</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200" b="0" i="0" dirty="0">
                          <a:latin typeface="PingFang SC" panose="020B0400000000000000" pitchFamily="34" charset="-122"/>
                          <a:ea typeface="PingFang SC" panose="020B0400000000000000" pitchFamily="34" charset="-122"/>
                        </a:rPr>
                        <a:t>最大心率</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200" b="0" i="0" dirty="0">
                          <a:latin typeface="PingFang SC" panose="020B0400000000000000" pitchFamily="34" charset="-122"/>
                          <a:ea typeface="PingFang SC" panose="020B0400000000000000" pitchFamily="34" charset="-122"/>
                        </a:rPr>
                        <a:t>储备心率</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0" i="0" dirty="0">
                          <a:latin typeface="PingFang SC" panose="020B0400000000000000" pitchFamily="34" charset="-122"/>
                          <a:ea typeface="PingFang SC" panose="020B0400000000000000" pitchFamily="34" charset="-122"/>
                        </a:rPr>
                        <a:t>60%</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0" i="0" dirty="0">
                          <a:latin typeface="PingFang SC" panose="020B0400000000000000" pitchFamily="34" charset="-122"/>
                          <a:ea typeface="PingFang SC" panose="020B0400000000000000" pitchFamily="34" charset="-122"/>
                        </a:rPr>
                        <a:t>70%</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0" i="0" dirty="0">
                          <a:latin typeface="PingFang SC" panose="020B0400000000000000" pitchFamily="34" charset="-122"/>
                          <a:ea typeface="PingFang SC" panose="020B0400000000000000" pitchFamily="34" charset="-122"/>
                        </a:rPr>
                        <a:t>80%</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707013988"/>
                  </a:ext>
                </a:extLst>
              </a:tr>
              <a:tr h="848480">
                <a:tc>
                  <a:txBody>
                    <a:bodyPr/>
                    <a:lstStyle/>
                    <a:p>
                      <a:pPr algn="ctr"/>
                      <a:r>
                        <a:rPr lang="en-US" altLang="zh-CN" sz="2200" b="0" i="0" dirty="0">
                          <a:latin typeface="PingFang SC" panose="020B0400000000000000" pitchFamily="34" charset="-122"/>
                          <a:ea typeface="PingFang SC" panose="020B0400000000000000" pitchFamily="34" charset="-122"/>
                        </a:rPr>
                        <a:t>16</a:t>
                      </a:r>
                      <a:endParaRPr lang="zh-CN" altLang="en-US" sz="2200" b="0" i="0" dirty="0">
                        <a:latin typeface="PingFang SC" panose="020B0400000000000000" pitchFamily="34" charset="-122"/>
                        <a:ea typeface="PingFang SC" panose="020B0400000000000000" pitchFamily="34" charset="-122"/>
                      </a:endParaRPr>
                    </a:p>
                  </a:txBody>
                  <a:tcPr anchor="ct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tc>
                  <a:txBody>
                    <a:bodyPr/>
                    <a:lstStyle/>
                    <a:p>
                      <a:pPr algn="ctr"/>
                      <a:r>
                        <a:rPr lang="en-US" altLang="zh-CN" sz="2200" b="0" i="0" dirty="0">
                          <a:latin typeface="PingFang SC" panose="020B0400000000000000" pitchFamily="34" charset="-122"/>
                          <a:ea typeface="PingFang SC" panose="020B0400000000000000" pitchFamily="34" charset="-122"/>
                        </a:rPr>
                        <a:t>71</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tc>
                  <a:txBody>
                    <a:bodyPr/>
                    <a:lstStyle/>
                    <a:p>
                      <a:pPr algn="ctr"/>
                      <a:r>
                        <a:rPr lang="en-US" altLang="zh-CN" sz="2200" b="0" i="0" dirty="0">
                          <a:latin typeface="PingFang SC" panose="020B0400000000000000" pitchFamily="34" charset="-122"/>
                          <a:ea typeface="PingFang SC" panose="020B0400000000000000" pitchFamily="34" charset="-122"/>
                        </a:rPr>
                        <a:t>204</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tc>
                  <a:txBody>
                    <a:bodyPr/>
                    <a:lstStyle/>
                    <a:p>
                      <a:pPr algn="ctr"/>
                      <a:r>
                        <a:rPr lang="en-US" altLang="zh-CN" sz="2200" b="0" i="0" dirty="0">
                          <a:latin typeface="PingFang SC" panose="020B0400000000000000" pitchFamily="34" charset="-122"/>
                          <a:ea typeface="PingFang SC" panose="020B0400000000000000" pitchFamily="34" charset="-122"/>
                        </a:rPr>
                        <a:t>133</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tc>
                  <a:txBody>
                    <a:bodyPr/>
                    <a:lstStyle/>
                    <a:p>
                      <a:pPr algn="ctr"/>
                      <a:r>
                        <a:rPr lang="en-US" altLang="zh-CN" sz="2200" b="0" i="0" dirty="0">
                          <a:latin typeface="PingFang SC" panose="020B0400000000000000" pitchFamily="34" charset="-122"/>
                          <a:ea typeface="PingFang SC" panose="020B0400000000000000" pitchFamily="34" charset="-122"/>
                        </a:rPr>
                        <a:t>150.8</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tc>
                  <a:txBody>
                    <a:bodyPr/>
                    <a:lstStyle/>
                    <a:p>
                      <a:pPr algn="ctr"/>
                      <a:r>
                        <a:rPr lang="en-US" altLang="zh-CN" sz="2200" b="0" i="0" dirty="0">
                          <a:latin typeface="PingFang SC" panose="020B0400000000000000" pitchFamily="34" charset="-122"/>
                          <a:ea typeface="PingFang SC" panose="020B0400000000000000" pitchFamily="34" charset="-122"/>
                        </a:rPr>
                        <a:t>164.1</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tc>
                  <a:txBody>
                    <a:bodyPr/>
                    <a:lstStyle/>
                    <a:p>
                      <a:pPr algn="ctr"/>
                      <a:r>
                        <a:rPr lang="en-US" altLang="zh-CN" sz="2200" b="0" i="0" dirty="0">
                          <a:latin typeface="PingFang SC" panose="020B0400000000000000" pitchFamily="34" charset="-122"/>
                          <a:ea typeface="PingFang SC" panose="020B0400000000000000" pitchFamily="34" charset="-122"/>
                        </a:rPr>
                        <a:t>177.4</a:t>
                      </a:r>
                      <a:endParaRPr lang="zh-CN" altLang="en-US" sz="2200" b="0" i="0" dirty="0">
                        <a:latin typeface="PingFang SC" panose="020B0400000000000000" pitchFamily="34" charset="-122"/>
                        <a:ea typeface="PingFang SC" panose="020B0400000000000000" pitchFamily="34" charset="-122"/>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accent6">
                        <a:lumMod val="40000"/>
                        <a:lumOff val="60000"/>
                        <a:alpha val="20000"/>
                      </a:schemeClr>
                    </a:solidFill>
                  </a:tcPr>
                </a:tc>
                <a:extLst>
                  <a:ext uri="{0D108BD9-81ED-4DB2-BD59-A6C34878D82A}">
                    <a16:rowId xmlns:a16="http://schemas.microsoft.com/office/drawing/2014/main" val="1000808603"/>
                  </a:ext>
                </a:extLst>
              </a:tr>
            </a:tbl>
          </a:graphicData>
        </a:graphic>
      </p:graphicFrame>
      <p:sp>
        <p:nvSpPr>
          <p:cNvPr id="16" name="文本框 15">
            <a:extLst>
              <a:ext uri="{FF2B5EF4-FFF2-40B4-BE49-F238E27FC236}">
                <a16:creationId xmlns:a16="http://schemas.microsoft.com/office/drawing/2014/main" id="{ABB8905A-D1E4-D546-8D88-C12FE0D05EE4}"/>
              </a:ext>
            </a:extLst>
          </p:cNvPr>
          <p:cNvSpPr txBox="1"/>
          <p:nvPr/>
        </p:nvSpPr>
        <p:spPr>
          <a:xfrm>
            <a:off x="914662" y="5769869"/>
            <a:ext cx="5450512" cy="430887"/>
          </a:xfrm>
          <a:prstGeom prst="rect">
            <a:avLst/>
          </a:prstGeom>
          <a:noFill/>
        </p:spPr>
        <p:txBody>
          <a:bodyPr wrap="square">
            <a:spAutoFit/>
          </a:bodyPr>
          <a:lstStyle/>
          <a:p>
            <a:r>
              <a:rPr lang="zh-CN" altLang="en-US" sz="2200" dirty="0">
                <a:latin typeface="PingFang SC" panose="020B0400000000000000" pitchFamily="34" charset="-122"/>
                <a:ea typeface="PingFang SC" panose="020B0400000000000000" pitchFamily="34" charset="-122"/>
              </a:rPr>
              <a:t>利用公式与上图测试自己相应的心率吧！</a:t>
            </a:r>
          </a:p>
        </p:txBody>
      </p:sp>
    </p:spTree>
    <p:extLst>
      <p:ext uri="{BB962C8B-B14F-4D97-AF65-F5344CB8AC3E}">
        <p14:creationId xmlns:p14="http://schemas.microsoft.com/office/powerpoint/2010/main" val="2987574798"/>
      </p:ext>
    </p:extLst>
  </p:cSld>
  <p:clrMapOvr>
    <a:masterClrMapping/>
  </p:clrMapOvr>
  <mc:AlternateContent xmlns:mc="http://schemas.openxmlformats.org/markup-compatibility/2006" xmlns:p14="http://schemas.microsoft.com/office/powerpoint/2010/main">
    <mc:Choice Requires="p14">
      <p:transition spd="slow" p14:dur="1400" advTm="4728"/>
    </mc:Choice>
    <mc:Fallback xmlns="">
      <p:transition spd="slow" advTm="472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83B0EA4-4961-074B-BA73-636C962B7BF1}"/>
              </a:ext>
            </a:extLst>
          </p:cNvPr>
          <p:cNvSpPr txBox="1"/>
          <p:nvPr/>
        </p:nvSpPr>
        <p:spPr>
          <a:xfrm>
            <a:off x="4589036" y="1396188"/>
            <a:ext cx="7092256" cy="4429354"/>
          </a:xfrm>
          <a:prstGeom prst="rect">
            <a:avLst/>
          </a:prstGeom>
          <a:noFill/>
        </p:spPr>
        <p:txBody>
          <a:bodyPr wrap="square" rtlCol="0">
            <a:spAutoFit/>
          </a:bodyPr>
          <a:lstStyle/>
          <a:p>
            <a:pPr marL="285750" indent="-285750">
              <a:lnSpc>
                <a:spcPct val="200000"/>
              </a:lnSpc>
              <a:buFont typeface="Wingdings" pitchFamily="2" charset="2"/>
              <a:buChar char="p"/>
            </a:pPr>
            <a:r>
              <a:rPr lang="zh-CN" altLang="en-US" sz="2400" dirty="0">
                <a:solidFill>
                  <a:schemeClr val="tx1">
                    <a:lumMod val="85000"/>
                    <a:lumOff val="15000"/>
                  </a:schemeClr>
                </a:solidFill>
                <a:latin typeface="PingFang SC" panose="020B0400000000000000" pitchFamily="34" charset="-122"/>
                <a:ea typeface="PingFang SC" panose="020B0400000000000000" pitchFamily="34" charset="-122"/>
              </a:rPr>
              <a:t>重要的日子比如生日、儿童节，带孩子用运动庆祝 ，一起爬山、打球等</a:t>
            </a:r>
            <a:endParaRPr lang="en-US" altLang="zh-CN" sz="24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200000"/>
              </a:lnSpc>
              <a:buFont typeface="Wingdings" pitchFamily="2" charset="2"/>
              <a:buChar char="p"/>
            </a:pPr>
            <a:r>
              <a:rPr lang="zh-CN" altLang="en-US" sz="2400" dirty="0">
                <a:solidFill>
                  <a:schemeClr val="tx1">
                    <a:lumMod val="85000"/>
                    <a:lumOff val="15000"/>
                  </a:schemeClr>
                </a:solidFill>
                <a:latin typeface="PingFang SC" panose="020B0400000000000000" pitchFamily="34" charset="-122"/>
                <a:ea typeface="PingFang SC" panose="020B0400000000000000" pitchFamily="34" charset="-122"/>
              </a:rPr>
              <a:t>给孩子多创造运动机会</a:t>
            </a:r>
            <a:endParaRPr lang="en-US" altLang="zh-CN" sz="24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200000"/>
              </a:lnSpc>
              <a:buFont typeface="Wingdings" pitchFamily="2" charset="2"/>
              <a:buChar char="p"/>
            </a:pPr>
            <a:r>
              <a:rPr lang="zh-CN" altLang="en-US" sz="2400" dirty="0">
                <a:solidFill>
                  <a:schemeClr val="tx1">
                    <a:lumMod val="85000"/>
                    <a:lumOff val="15000"/>
                  </a:schemeClr>
                </a:solidFill>
                <a:latin typeface="PingFang SC" panose="020B0400000000000000" pitchFamily="34" charset="-122"/>
                <a:ea typeface="PingFang SC" panose="020B0400000000000000" pitchFamily="34" charset="-122"/>
              </a:rPr>
              <a:t>让孩子分担家务</a:t>
            </a:r>
            <a:endParaRPr lang="en-US" altLang="zh-CN" sz="2400" dirty="0">
              <a:solidFill>
                <a:schemeClr val="tx1">
                  <a:lumMod val="85000"/>
                  <a:lumOff val="15000"/>
                </a:schemeClr>
              </a:solidFill>
              <a:latin typeface="PingFang SC" panose="020B0400000000000000" pitchFamily="34" charset="-122"/>
              <a:ea typeface="PingFang SC" panose="020B0400000000000000" pitchFamily="34" charset="-122"/>
            </a:endParaRPr>
          </a:p>
          <a:p>
            <a:pPr marL="285750" indent="-285750">
              <a:lnSpc>
                <a:spcPct val="200000"/>
              </a:lnSpc>
              <a:buFont typeface="Wingdings" pitchFamily="2" charset="2"/>
              <a:buChar char="p"/>
            </a:pPr>
            <a:r>
              <a:rPr lang="zh-CN" altLang="en-US" sz="2400" dirty="0">
                <a:solidFill>
                  <a:schemeClr val="tx1">
                    <a:lumMod val="85000"/>
                    <a:lumOff val="15000"/>
                  </a:schemeClr>
                </a:solidFill>
                <a:latin typeface="PingFang SC" panose="020B0400000000000000" pitchFamily="34" charset="-122"/>
                <a:ea typeface="PingFang SC" panose="020B0400000000000000" pitchFamily="34" charset="-122"/>
              </a:rPr>
              <a:t>多走路少代步，少坐车</a:t>
            </a:r>
          </a:p>
          <a:p>
            <a:pPr marL="285750" indent="-285750">
              <a:lnSpc>
                <a:spcPct val="200000"/>
              </a:lnSpc>
              <a:buFont typeface="Wingdings" pitchFamily="2" charset="2"/>
              <a:buChar char="p"/>
            </a:pPr>
            <a:r>
              <a:rPr lang="zh-CN" altLang="en-US" sz="2400" dirty="0">
                <a:solidFill>
                  <a:schemeClr val="tx1">
                    <a:lumMod val="85000"/>
                    <a:lumOff val="15000"/>
                  </a:schemeClr>
                </a:solidFill>
                <a:latin typeface="PingFang SC" panose="020B0400000000000000" pitchFamily="34" charset="-122"/>
                <a:ea typeface="PingFang SC" panose="020B0400000000000000" pitchFamily="34" charset="-122"/>
              </a:rPr>
              <a:t>告诉孩子上好体育课，多进行课间活动，不缺席</a:t>
            </a:r>
            <a:endParaRPr lang="en-US" altLang="zh-CN" sz="2400" dirty="0">
              <a:solidFill>
                <a:schemeClr val="tx1">
                  <a:lumMod val="85000"/>
                  <a:lumOff val="15000"/>
                </a:schemeClr>
              </a:solidFill>
              <a:latin typeface="PingFang SC" panose="020B0400000000000000" pitchFamily="34" charset="-122"/>
              <a:ea typeface="PingFang SC" panose="020B0400000000000000"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B70B2416-120D-754C-A3FC-820A19B7ED66}"/>
              </a:ext>
            </a:extLst>
          </p:cNvPr>
          <p:cNvSpPr txBox="1"/>
          <p:nvPr/>
        </p:nvSpPr>
        <p:spPr>
          <a:xfrm>
            <a:off x="999439" y="1359539"/>
            <a:ext cx="2465500" cy="1446550"/>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家长</a:t>
            </a:r>
            <a:endParaRPr kumimoji="1" lang="en-US" altLang="zh-CN" sz="4400" b="1" dirty="0">
              <a:latin typeface="PingFang SC Semibold" panose="020B0400000000000000" pitchFamily="34" charset="-122"/>
              <a:ea typeface="PingFang SC Semibold" panose="020B0400000000000000" pitchFamily="34" charset="-122"/>
            </a:endParaRPr>
          </a:p>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行动起来</a:t>
            </a:r>
          </a:p>
        </p:txBody>
      </p:sp>
      <p:pic>
        <p:nvPicPr>
          <p:cNvPr id="4" name="图片 3" descr="卡通人物&#10;&#10;描述已自动生成">
            <a:extLst>
              <a:ext uri="{FF2B5EF4-FFF2-40B4-BE49-F238E27FC236}">
                <a16:creationId xmlns:a16="http://schemas.microsoft.com/office/drawing/2014/main" id="{F46C59C2-4AE7-D841-BE10-3A2F4E014BCC}"/>
              </a:ext>
            </a:extLst>
          </p:cNvPr>
          <p:cNvPicPr>
            <a:picLocks noChangeAspect="1"/>
          </p:cNvPicPr>
          <p:nvPr/>
        </p:nvPicPr>
        <p:blipFill>
          <a:blip r:embed="rId2"/>
          <a:stretch>
            <a:fillRect/>
          </a:stretch>
        </p:blipFill>
        <p:spPr>
          <a:xfrm>
            <a:off x="-157163" y="4415640"/>
            <a:ext cx="4892747" cy="2165642"/>
          </a:xfrm>
          <a:prstGeom prst="rect">
            <a:avLst/>
          </a:prstGeom>
        </p:spPr>
      </p:pic>
    </p:spTree>
    <p:extLst>
      <p:ext uri="{BB962C8B-B14F-4D97-AF65-F5344CB8AC3E}">
        <p14:creationId xmlns:p14="http://schemas.microsoft.com/office/powerpoint/2010/main" val="888610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E25D131-1530-184E-875B-D5A8DDE23887}"/>
              </a:ext>
            </a:extLst>
          </p:cNvPr>
          <p:cNvSpPr txBox="1"/>
          <p:nvPr/>
        </p:nvSpPr>
        <p:spPr>
          <a:xfrm>
            <a:off x="841793" y="215951"/>
            <a:ext cx="7829241" cy="1446550"/>
          </a:xfrm>
          <a:prstGeom prst="rect">
            <a:avLst/>
          </a:prstGeom>
          <a:noFill/>
        </p:spPr>
        <p:txBody>
          <a:bodyPr wrap="square" rtlCol="0">
            <a:spAutoFit/>
          </a:bodyPr>
          <a:lstStyle/>
          <a:p>
            <a:r>
              <a:rPr kumimoji="1" lang="zh-CN" altLang="en-US" sz="4400" dirty="0">
                <a:latin typeface="PingFang SC" panose="020B0400000000000000" pitchFamily="34" charset="-122"/>
                <a:ea typeface="PingFang SC" panose="020B0400000000000000" pitchFamily="34" charset="-122"/>
              </a:rPr>
              <a:t>一周挑战任务</a:t>
            </a:r>
            <a:endParaRPr kumimoji="1" lang="zh-CN" altLang="en-US" sz="4400" b="1" dirty="0">
              <a:solidFill>
                <a:srgbClr val="FF0000"/>
              </a:solidFill>
              <a:latin typeface="PingFang SC Semibold" panose="020B0400000000000000" pitchFamily="34" charset="-122"/>
              <a:ea typeface="PingFang SC Semibold" panose="020B0400000000000000" pitchFamily="34" charset="-122"/>
            </a:endParaRPr>
          </a:p>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孩子设计健康运动计划</a:t>
            </a:r>
          </a:p>
        </p:txBody>
      </p:sp>
      <p:graphicFrame>
        <p:nvGraphicFramePr>
          <p:cNvPr id="2" name="表格 2">
            <a:extLst>
              <a:ext uri="{FF2B5EF4-FFF2-40B4-BE49-F238E27FC236}">
                <a16:creationId xmlns:a16="http://schemas.microsoft.com/office/drawing/2014/main" id="{B42551A9-8114-104C-B317-FAD9B3142655}"/>
              </a:ext>
            </a:extLst>
          </p:cNvPr>
          <p:cNvGraphicFramePr>
            <a:graphicFrameLocks noGrp="1"/>
          </p:cNvGraphicFramePr>
          <p:nvPr>
            <p:extLst>
              <p:ext uri="{D42A27DB-BD31-4B8C-83A1-F6EECF244321}">
                <p14:modId xmlns:p14="http://schemas.microsoft.com/office/powerpoint/2010/main" val="134840495"/>
              </p:ext>
            </p:extLst>
          </p:nvPr>
        </p:nvGraphicFramePr>
        <p:xfrm>
          <a:off x="978939" y="1971490"/>
          <a:ext cx="10340700" cy="3404553"/>
        </p:xfrm>
        <a:graphic>
          <a:graphicData uri="http://schemas.openxmlformats.org/drawingml/2006/table">
            <a:tbl>
              <a:tblPr firstRow="1" bandRow="1">
                <a:tableStyleId>{C083E6E3-FA7D-4D7B-A595-EF9225AFEA82}</a:tableStyleId>
              </a:tblPr>
              <a:tblGrid>
                <a:gridCol w="1590840">
                  <a:extLst>
                    <a:ext uri="{9D8B030D-6E8A-4147-A177-3AD203B41FA5}">
                      <a16:colId xmlns:a16="http://schemas.microsoft.com/office/drawing/2014/main" val="3240815856"/>
                    </a:ext>
                  </a:extLst>
                </a:gridCol>
                <a:gridCol w="1856060">
                  <a:extLst>
                    <a:ext uri="{9D8B030D-6E8A-4147-A177-3AD203B41FA5}">
                      <a16:colId xmlns:a16="http://schemas.microsoft.com/office/drawing/2014/main" val="2432454957"/>
                    </a:ext>
                  </a:extLst>
                </a:gridCol>
                <a:gridCol w="1723450">
                  <a:extLst>
                    <a:ext uri="{9D8B030D-6E8A-4147-A177-3AD203B41FA5}">
                      <a16:colId xmlns:a16="http://schemas.microsoft.com/office/drawing/2014/main" val="3255278536"/>
                    </a:ext>
                  </a:extLst>
                </a:gridCol>
                <a:gridCol w="1723450">
                  <a:extLst>
                    <a:ext uri="{9D8B030D-6E8A-4147-A177-3AD203B41FA5}">
                      <a16:colId xmlns:a16="http://schemas.microsoft.com/office/drawing/2014/main" val="1916264555"/>
                    </a:ext>
                  </a:extLst>
                </a:gridCol>
                <a:gridCol w="1723450">
                  <a:extLst>
                    <a:ext uri="{9D8B030D-6E8A-4147-A177-3AD203B41FA5}">
                      <a16:colId xmlns:a16="http://schemas.microsoft.com/office/drawing/2014/main" val="1196910749"/>
                    </a:ext>
                  </a:extLst>
                </a:gridCol>
                <a:gridCol w="1723450">
                  <a:extLst>
                    <a:ext uri="{9D8B030D-6E8A-4147-A177-3AD203B41FA5}">
                      <a16:colId xmlns:a16="http://schemas.microsoft.com/office/drawing/2014/main" val="524977189"/>
                    </a:ext>
                  </a:extLst>
                </a:gridCol>
              </a:tblGrid>
              <a:tr h="585339">
                <a:tc gridSpan="6">
                  <a:txBody>
                    <a:bodyPr/>
                    <a:lstStyle/>
                    <a:p>
                      <a:pPr algn="ctr"/>
                      <a:r>
                        <a:rPr lang="zh-CN" altLang="en-US" sz="2200" b="0" i="0" dirty="0">
                          <a:latin typeface="PingFang SC" panose="020B0400000000000000" pitchFamily="34" charset="-122"/>
                          <a:ea typeface="PingFang SC" panose="020B0400000000000000" pitchFamily="34" charset="-122"/>
                        </a:rPr>
                        <a:t>运动时长记录</a:t>
                      </a:r>
                    </a:p>
                  </a:txBody>
                  <a:tcPr anchor="ctr">
                    <a:lnT w="12700" cap="flat" cmpd="sng" algn="ctr">
                      <a:solidFill>
                        <a:schemeClr val="tx1"/>
                      </a:solidFill>
                      <a:prstDash val="solid"/>
                      <a:round/>
                      <a:headEnd type="none" w="med" len="med"/>
                      <a:tailEnd type="none" w="med" len="med"/>
                    </a:lnT>
                  </a:tcPr>
                </a:tc>
                <a:tc hMerge="1">
                  <a:txBody>
                    <a:bodyPr/>
                    <a:lstStyle/>
                    <a:p>
                      <a:endParaRPr lang="zh-CN" altLang="en-US"/>
                    </a:p>
                  </a:txBody>
                  <a:tcPr/>
                </a:tc>
                <a:tc hMerge="1">
                  <a:txBody>
                    <a:bodyPr/>
                    <a:lstStyle/>
                    <a:p>
                      <a:endParaRPr lang="zh-CN" altLang="en-US"/>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499805736"/>
                  </a:ext>
                </a:extLst>
              </a:tr>
              <a:tr h="469869">
                <a:tc>
                  <a:txBody>
                    <a:bodyPr/>
                    <a:lstStyle/>
                    <a:p>
                      <a:pPr algn="ctr"/>
                      <a:endParaRPr lang="zh-CN" altLang="en-US" sz="2200" b="0" i="0" dirty="0">
                        <a:solidFill>
                          <a:schemeClr val="bg1"/>
                        </a:solidFill>
                        <a:latin typeface="PingFang SC" panose="020B0400000000000000" pitchFamily="34" charset="-122"/>
                        <a:ea typeface="PingFang SC" panose="020B0400000000000000" pitchFamily="34" charset="-122"/>
                      </a:endParaRPr>
                    </a:p>
                  </a:txBody>
                  <a:tcPr anchor="c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bg1"/>
                          </a:solidFill>
                          <a:latin typeface="PingFang SC" panose="020B0400000000000000" pitchFamily="34" charset="-122"/>
                          <a:ea typeface="PingFang SC" panose="020B0400000000000000" pitchFamily="34" charset="-122"/>
                        </a:rPr>
                        <a:t>第一天</a:t>
                      </a:r>
                      <a:endParaRPr lang="en-US" sz="2200" b="0" i="0" dirty="0">
                        <a:solidFill>
                          <a:schemeClr val="bg1"/>
                        </a:solidFill>
                        <a:latin typeface="PingFang SC" panose="020B0400000000000000" pitchFamily="34" charset="-122"/>
                        <a:ea typeface="PingFang SC" panose="020B0400000000000000" pitchFamily="34" charset="-122"/>
                      </a:endParaRPr>
                    </a:p>
                  </a:txBody>
                  <a:tcPr marL="91435" marR="91435" marT="45718" marB="45718" anchor="c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bg1"/>
                          </a:solidFill>
                          <a:latin typeface="PingFang SC" panose="020B0400000000000000" pitchFamily="34" charset="-122"/>
                          <a:ea typeface="PingFang SC" panose="020B0400000000000000" pitchFamily="34" charset="-122"/>
                        </a:rPr>
                        <a:t>第二天</a:t>
                      </a:r>
                      <a:endParaRPr lang="en-US" sz="2200" b="0" i="0" dirty="0">
                        <a:solidFill>
                          <a:schemeClr val="bg1"/>
                        </a:solidFill>
                        <a:latin typeface="PingFang SC" panose="020B0400000000000000" pitchFamily="34" charset="-122"/>
                        <a:ea typeface="PingFang SC" panose="020B0400000000000000" pitchFamily="34" charset="-122"/>
                      </a:endParaRPr>
                    </a:p>
                  </a:txBody>
                  <a:tcPr marL="91435" marR="91435" marT="45718" marB="45718" anchor="c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bg1"/>
                          </a:solidFill>
                          <a:latin typeface="PingFang SC" panose="020B0400000000000000" pitchFamily="34" charset="-122"/>
                          <a:ea typeface="PingFang SC" panose="020B0400000000000000" pitchFamily="34" charset="-122"/>
                        </a:rPr>
                        <a:t>第三天</a:t>
                      </a:r>
                      <a:endParaRPr lang="en-US" sz="2200" b="0" i="0" dirty="0">
                        <a:solidFill>
                          <a:schemeClr val="bg1"/>
                        </a:solidFill>
                        <a:latin typeface="PingFang SC" panose="020B0400000000000000" pitchFamily="34" charset="-122"/>
                        <a:ea typeface="PingFang SC" panose="020B0400000000000000" pitchFamily="34" charset="-122"/>
                      </a:endParaRPr>
                    </a:p>
                  </a:txBody>
                  <a:tcPr marL="91435" marR="91435" marT="45718" marB="45718" anchor="c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bg1"/>
                          </a:solidFill>
                          <a:latin typeface="PingFang SC" panose="020B0400000000000000" pitchFamily="34" charset="-122"/>
                          <a:ea typeface="PingFang SC" panose="020B0400000000000000" pitchFamily="34" charset="-122"/>
                        </a:rPr>
                        <a:t>第四天</a:t>
                      </a:r>
                      <a:endParaRPr lang="en-US" sz="2200" b="0" i="0" dirty="0">
                        <a:solidFill>
                          <a:schemeClr val="bg1"/>
                        </a:solidFill>
                        <a:latin typeface="PingFang SC" panose="020B0400000000000000" pitchFamily="34" charset="-122"/>
                        <a:ea typeface="PingFang SC" panose="020B0400000000000000" pitchFamily="34" charset="-122"/>
                      </a:endParaRPr>
                    </a:p>
                  </a:txBody>
                  <a:tcPr marL="91435" marR="91435" marT="45718" marB="45718" anchor="c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i="0" dirty="0">
                          <a:solidFill>
                            <a:schemeClr val="bg1"/>
                          </a:solidFill>
                          <a:latin typeface="PingFang SC" panose="020B0400000000000000" pitchFamily="34" charset="-122"/>
                          <a:ea typeface="PingFang SC" panose="020B0400000000000000" pitchFamily="34" charset="-122"/>
                        </a:rPr>
                        <a:t>第五天</a:t>
                      </a:r>
                      <a:endParaRPr lang="en-US" sz="2200" b="0" i="0" dirty="0">
                        <a:solidFill>
                          <a:schemeClr val="bg1"/>
                        </a:solidFill>
                        <a:latin typeface="PingFang SC" panose="020B0400000000000000" pitchFamily="34" charset="-122"/>
                        <a:ea typeface="PingFang SC" panose="020B0400000000000000" pitchFamily="34" charset="-122"/>
                      </a:endParaRPr>
                    </a:p>
                  </a:txBody>
                  <a:tcPr marL="91435" marR="91435" marT="45718" marB="45718" anchor="ctr">
                    <a:solidFill>
                      <a:srgbClr val="00B050"/>
                    </a:solidFill>
                  </a:tcPr>
                </a:tc>
                <a:extLst>
                  <a:ext uri="{0D108BD9-81ED-4DB2-BD59-A6C34878D82A}">
                    <a16:rowId xmlns:a16="http://schemas.microsoft.com/office/drawing/2014/main" val="2166877971"/>
                  </a:ext>
                </a:extLst>
              </a:tr>
              <a:tr h="469869">
                <a:tc>
                  <a:txBody>
                    <a:bodyPr/>
                    <a:lstStyle/>
                    <a:p>
                      <a:pPr algn="ctr"/>
                      <a:r>
                        <a:rPr lang="zh-CN" altLang="en-US" sz="2200" b="0" i="0" dirty="0">
                          <a:latin typeface="PingFang SC" panose="020B0400000000000000" pitchFamily="34" charset="-122"/>
                          <a:ea typeface="PingFang SC" panose="020B0400000000000000" pitchFamily="34" charset="-122"/>
                        </a:rPr>
                        <a:t>走路</a:t>
                      </a: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a:latin typeface="PingFang SC" panose="020B0400000000000000" pitchFamily="34" charset="-122"/>
                        <a:ea typeface="PingFang SC" panose="020B0400000000000000" pitchFamily="34" charset="-122"/>
                      </a:endParaRPr>
                    </a:p>
                  </a:txBody>
                  <a:tcPr anchor="ctr"/>
                </a:tc>
                <a:extLst>
                  <a:ext uri="{0D108BD9-81ED-4DB2-BD59-A6C34878D82A}">
                    <a16:rowId xmlns:a16="http://schemas.microsoft.com/office/drawing/2014/main" val="3444955573"/>
                  </a:ext>
                </a:extLst>
              </a:tr>
              <a:tr h="469869">
                <a:tc>
                  <a:txBody>
                    <a:bodyPr/>
                    <a:lstStyle/>
                    <a:p>
                      <a:pPr algn="ctr"/>
                      <a:r>
                        <a:rPr lang="zh-CN" altLang="en-US" sz="2200" b="0" i="0" dirty="0">
                          <a:latin typeface="PingFang SC" panose="020B0400000000000000" pitchFamily="34" charset="-122"/>
                          <a:ea typeface="PingFang SC" panose="020B0400000000000000" pitchFamily="34" charset="-122"/>
                        </a:rPr>
                        <a:t>课间</a:t>
                      </a: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extLst>
                  <a:ext uri="{0D108BD9-81ED-4DB2-BD59-A6C34878D82A}">
                    <a16:rowId xmlns:a16="http://schemas.microsoft.com/office/drawing/2014/main" val="3588706357"/>
                  </a:ext>
                </a:extLst>
              </a:tr>
              <a:tr h="4698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200" b="0" i="0" dirty="0">
                          <a:latin typeface="PingFang SC" panose="020B0400000000000000" pitchFamily="34" charset="-122"/>
                          <a:ea typeface="PingFang SC" panose="020B0400000000000000" pitchFamily="34" charset="-122"/>
                        </a:rPr>
                        <a:t>体育课</a:t>
                      </a: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extLst>
                  <a:ext uri="{0D108BD9-81ED-4DB2-BD59-A6C34878D82A}">
                    <a16:rowId xmlns:a16="http://schemas.microsoft.com/office/drawing/2014/main" val="1254132126"/>
                  </a:ext>
                </a:extLst>
              </a:tr>
              <a:tr h="469869">
                <a:tc>
                  <a:txBody>
                    <a:bodyPr/>
                    <a:lstStyle/>
                    <a:p>
                      <a:pPr algn="ctr"/>
                      <a:r>
                        <a:rPr lang="zh-CN" altLang="en-US" sz="2200" b="0" i="0" dirty="0">
                          <a:latin typeface="PingFang SC" panose="020B0400000000000000" pitchFamily="34" charset="-122"/>
                          <a:ea typeface="PingFang SC" panose="020B0400000000000000" pitchFamily="34" charset="-122"/>
                        </a:rPr>
                        <a:t>校外活动</a:t>
                      </a: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extLst>
                  <a:ext uri="{0D108BD9-81ED-4DB2-BD59-A6C34878D82A}">
                    <a16:rowId xmlns:a16="http://schemas.microsoft.com/office/drawing/2014/main" val="3686227676"/>
                  </a:ext>
                </a:extLst>
              </a:tr>
              <a:tr h="469869">
                <a:tc>
                  <a:txBody>
                    <a:bodyPr/>
                    <a:lstStyle/>
                    <a:p>
                      <a:pPr algn="ctr"/>
                      <a:r>
                        <a:rPr lang="zh-CN" altLang="en-US" sz="2200" b="0" i="0" dirty="0">
                          <a:latin typeface="PingFang SC" panose="020B0400000000000000" pitchFamily="34" charset="-122"/>
                          <a:ea typeface="PingFang SC" panose="020B0400000000000000" pitchFamily="34" charset="-122"/>
                        </a:rPr>
                        <a:t>家务劳动</a:t>
                      </a:r>
                    </a:p>
                  </a:txBody>
                  <a:tcPr anchor="ctr"/>
                </a:tc>
                <a:tc>
                  <a:txBody>
                    <a:bodyPr/>
                    <a:lstStyle/>
                    <a:p>
                      <a:pPr algn="ctr"/>
                      <a:endParaRPr lang="zh-CN" altLang="en-US" sz="2200" b="0" i="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tc>
                  <a:txBody>
                    <a:bodyPr/>
                    <a:lstStyle/>
                    <a:p>
                      <a:pPr algn="ctr"/>
                      <a:endParaRPr lang="zh-CN" altLang="en-US" sz="2200" b="0" i="0" dirty="0">
                        <a:latin typeface="PingFang SC" panose="020B0400000000000000" pitchFamily="34" charset="-122"/>
                        <a:ea typeface="PingFang SC" panose="020B0400000000000000" pitchFamily="34" charset="-122"/>
                      </a:endParaRPr>
                    </a:p>
                  </a:txBody>
                  <a:tcPr anchor="ctr"/>
                </a:tc>
                <a:extLst>
                  <a:ext uri="{0D108BD9-81ED-4DB2-BD59-A6C34878D82A}">
                    <a16:rowId xmlns:a16="http://schemas.microsoft.com/office/drawing/2014/main" val="3740191098"/>
                  </a:ext>
                </a:extLst>
              </a:tr>
            </a:tbl>
          </a:graphicData>
        </a:graphic>
      </p:graphicFrame>
      <p:sp>
        <p:nvSpPr>
          <p:cNvPr id="7" name="文本框 13">
            <a:extLst>
              <a:ext uri="{FF2B5EF4-FFF2-40B4-BE49-F238E27FC236}">
                <a16:creationId xmlns:a16="http://schemas.microsoft.com/office/drawing/2014/main" id="{4377C819-9720-48CD-AB2B-B84D766EFDD0}"/>
              </a:ext>
            </a:extLst>
          </p:cNvPr>
          <p:cNvSpPr txBox="1"/>
          <p:nvPr/>
        </p:nvSpPr>
        <p:spPr>
          <a:xfrm>
            <a:off x="841793" y="5555267"/>
            <a:ext cx="9406612" cy="765915"/>
          </a:xfrm>
          <a:prstGeom prst="rect">
            <a:avLst/>
          </a:prstGeom>
          <a:noFill/>
        </p:spPr>
        <p:txBody>
          <a:bodyPr wrap="square">
            <a:spAutoFit/>
          </a:bodyPr>
          <a:lstStyle/>
          <a:p>
            <a:pPr>
              <a:lnSpc>
                <a:spcPct val="150000"/>
              </a:lnSpc>
            </a:pPr>
            <a:r>
              <a:rPr kumimoji="1" lang="zh-CN" altLang="en-US" sz="3200" dirty="0">
                <a:solidFill>
                  <a:srgbClr val="00B050"/>
                </a:solidFill>
                <a:latin typeface="PingFang SC Medium" panose="020B0400000000000000" pitchFamily="34" charset="-122"/>
                <a:ea typeface="PingFang SC Medium" panose="020B0400000000000000" pitchFamily="34" charset="-122"/>
              </a:rPr>
              <a:t>挑战说明 </a:t>
            </a:r>
            <a:r>
              <a:rPr kumimoji="1" lang="zh-CN" altLang="en-US" sz="2200" dirty="0">
                <a:latin typeface="PingFang SC" panose="020B0400000000000000" pitchFamily="34" charset="-122"/>
                <a:ea typeface="PingFang SC" panose="020B0400000000000000" pitchFamily="34" charset="-122"/>
              </a:rPr>
              <a:t>请家长们用协助孩子们记录自己的运动时长</a:t>
            </a:r>
            <a:r>
              <a:rPr kumimoji="1" lang="zh-CN" altLang="en-US" sz="2400" dirty="0">
                <a:latin typeface="PingFang SC Medium" panose="020B0400000000000000" pitchFamily="34" charset="-122"/>
                <a:ea typeface="PingFang SC Medium" panose="020B0400000000000000" pitchFamily="34" charset="-122"/>
              </a:rPr>
              <a:t>。</a:t>
            </a:r>
            <a:endParaRPr lang="zh-CN" altLang="en-US" sz="2400" dirty="0"/>
          </a:p>
        </p:txBody>
      </p:sp>
    </p:spTree>
    <p:extLst>
      <p:ext uri="{BB962C8B-B14F-4D97-AF65-F5344CB8AC3E}">
        <p14:creationId xmlns:p14="http://schemas.microsoft.com/office/powerpoint/2010/main" val="201392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B2DC108E-BEFC-CF10-5152-275D7772CD8E}"/>
              </a:ext>
            </a:extLst>
          </p:cNvPr>
          <p:cNvSpPr/>
          <p:nvPr/>
        </p:nvSpPr>
        <p:spPr>
          <a:xfrm>
            <a:off x="1594022" y="4214596"/>
            <a:ext cx="8933935" cy="902044"/>
          </a:xfrm>
          <a:prstGeom prst="rect">
            <a:avLst/>
          </a:prstGeom>
          <a:solidFill>
            <a:srgbClr val="00B050"/>
          </a:solidFill>
          <a:ln w="38100" cmpd="sng">
            <a:solidFill>
              <a:srgbClr val="00B050"/>
            </a:solidFill>
            <a:prstDash val="sysDot"/>
            <a:extLst>
              <a:ext uri="{C807C97D-BFC1-408E-A445-0C87EB9F89A2}">
                <ask:lineSketchStyleProps xmlns:ask="http://schemas.microsoft.com/office/drawing/2018/sketchyshapes" sd="1219033472">
                  <a:custGeom>
                    <a:avLst/>
                    <a:gdLst>
                      <a:gd name="connsiteX0" fmla="*/ 0 w 8933935"/>
                      <a:gd name="connsiteY0" fmla="*/ 0 h 902044"/>
                      <a:gd name="connsiteX1" fmla="*/ 8933935 w 8933935"/>
                      <a:gd name="connsiteY1" fmla="*/ 0 h 902044"/>
                      <a:gd name="connsiteX2" fmla="*/ 8933935 w 8933935"/>
                      <a:gd name="connsiteY2" fmla="*/ 902044 h 902044"/>
                      <a:gd name="connsiteX3" fmla="*/ 0 w 8933935"/>
                      <a:gd name="connsiteY3" fmla="*/ 902044 h 902044"/>
                      <a:gd name="connsiteX4" fmla="*/ 0 w 8933935"/>
                      <a:gd name="connsiteY4" fmla="*/ 0 h 90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935" h="902044" extrusionOk="0">
                        <a:moveTo>
                          <a:pt x="0" y="0"/>
                        </a:moveTo>
                        <a:cubicBezTo>
                          <a:pt x="2879332" y="118645"/>
                          <a:pt x="7449680" y="116012"/>
                          <a:pt x="8933935" y="0"/>
                        </a:cubicBezTo>
                        <a:cubicBezTo>
                          <a:pt x="8889269" y="153439"/>
                          <a:pt x="9011102" y="492764"/>
                          <a:pt x="8933935" y="902044"/>
                        </a:cubicBezTo>
                        <a:cubicBezTo>
                          <a:pt x="6964193" y="1036644"/>
                          <a:pt x="4402797" y="744848"/>
                          <a:pt x="0" y="902044"/>
                        </a:cubicBezTo>
                        <a:cubicBezTo>
                          <a:pt x="54714" y="465229"/>
                          <a:pt x="2119" y="22884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D2B5432C-BF8C-6D70-7181-BA2062D33F83}"/>
              </a:ext>
            </a:extLst>
          </p:cNvPr>
          <p:cNvSpPr/>
          <p:nvPr/>
        </p:nvSpPr>
        <p:spPr>
          <a:xfrm>
            <a:off x="1470454" y="4091028"/>
            <a:ext cx="8933935" cy="902044"/>
          </a:xfrm>
          <a:prstGeom prst="rect">
            <a:avLst/>
          </a:prstGeom>
          <a:solidFill>
            <a:srgbClr val="EEFFF2"/>
          </a:solidFill>
          <a:ln w="38100" cmpd="sng">
            <a:solidFill>
              <a:srgbClr val="00B050"/>
            </a:solidFill>
            <a:prstDash val="sysDot"/>
            <a:extLst>
              <a:ext uri="{C807C97D-BFC1-408E-A445-0C87EB9F89A2}">
                <ask:lineSketchStyleProps xmlns:ask="http://schemas.microsoft.com/office/drawing/2018/sketchyshapes" sd="1219033472">
                  <a:custGeom>
                    <a:avLst/>
                    <a:gdLst>
                      <a:gd name="connsiteX0" fmla="*/ 0 w 8933935"/>
                      <a:gd name="connsiteY0" fmla="*/ 0 h 902044"/>
                      <a:gd name="connsiteX1" fmla="*/ 8933935 w 8933935"/>
                      <a:gd name="connsiteY1" fmla="*/ 0 h 902044"/>
                      <a:gd name="connsiteX2" fmla="*/ 8933935 w 8933935"/>
                      <a:gd name="connsiteY2" fmla="*/ 902044 h 902044"/>
                      <a:gd name="connsiteX3" fmla="*/ 0 w 8933935"/>
                      <a:gd name="connsiteY3" fmla="*/ 902044 h 902044"/>
                      <a:gd name="connsiteX4" fmla="*/ 0 w 8933935"/>
                      <a:gd name="connsiteY4" fmla="*/ 0 h 90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935" h="902044" extrusionOk="0">
                        <a:moveTo>
                          <a:pt x="0" y="0"/>
                        </a:moveTo>
                        <a:cubicBezTo>
                          <a:pt x="2879332" y="118645"/>
                          <a:pt x="7449680" y="116012"/>
                          <a:pt x="8933935" y="0"/>
                        </a:cubicBezTo>
                        <a:cubicBezTo>
                          <a:pt x="8889269" y="153439"/>
                          <a:pt x="9011102" y="492764"/>
                          <a:pt x="8933935" y="902044"/>
                        </a:cubicBezTo>
                        <a:cubicBezTo>
                          <a:pt x="6964193" y="1036644"/>
                          <a:pt x="4402797" y="744848"/>
                          <a:pt x="0" y="902044"/>
                        </a:cubicBezTo>
                        <a:cubicBezTo>
                          <a:pt x="54714" y="465229"/>
                          <a:pt x="2119" y="22884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5CCB37BC-65EA-A940-BAFD-EAED6A408627}"/>
              </a:ext>
            </a:extLst>
          </p:cNvPr>
          <p:cNvSpPr txBox="1"/>
          <p:nvPr/>
        </p:nvSpPr>
        <p:spPr>
          <a:xfrm>
            <a:off x="1408090" y="2024900"/>
            <a:ext cx="4880960" cy="1328056"/>
          </a:xfrm>
          <a:prstGeom prst="rect">
            <a:avLst/>
          </a:prstGeom>
          <a:noFill/>
        </p:spPr>
        <p:txBody>
          <a:bodyPr wrap="square">
            <a:spAutoFit/>
          </a:bodyPr>
          <a:lstStyle/>
          <a:p>
            <a:pPr eaLnBrk="0" hangingPunct="0">
              <a:lnSpc>
                <a:spcPct val="150000"/>
              </a:lnSpc>
              <a:buFont typeface="Wingdings" panose="05000000000000000000" charset="0"/>
            </a:pPr>
            <a:r>
              <a:rPr lang="zh-CN" altLang="en-US" sz="2800" dirty="0">
                <a:latin typeface="PingFang SC" panose="020B0400000000000000" pitchFamily="34" charset="-122"/>
                <a:ea typeface="PingFang SC" panose="020B0400000000000000" pitchFamily="34" charset="-122"/>
              </a:rPr>
              <a:t>每五个</a:t>
            </a:r>
            <a:r>
              <a:rPr lang="en-US" altLang="zh-CN" sz="2800" dirty="0">
                <a:latin typeface="PingFang SC" panose="020B0400000000000000" pitchFamily="34" charset="-122"/>
                <a:ea typeface="PingFang SC" panose="020B0400000000000000" pitchFamily="34" charset="-122"/>
              </a:rPr>
              <a:t>6-17</a:t>
            </a:r>
            <a:r>
              <a:rPr lang="zh-CN" altLang="en-US" sz="2800" dirty="0">
                <a:latin typeface="PingFang SC" panose="020B0400000000000000" pitchFamily="34" charset="-122"/>
                <a:ea typeface="PingFang SC" panose="020B0400000000000000" pitchFamily="34" charset="-122"/>
              </a:rPr>
              <a:t>岁的中国儿童</a:t>
            </a:r>
            <a:endParaRPr lang="en-US" altLang="zh-CN" sz="2800" dirty="0">
              <a:latin typeface="PingFang SC" panose="020B0400000000000000" pitchFamily="34" charset="-122"/>
              <a:ea typeface="PingFang SC" panose="020B0400000000000000" pitchFamily="34" charset="-122"/>
            </a:endParaRPr>
          </a:p>
          <a:p>
            <a:pPr eaLnBrk="0" hangingPunct="0">
              <a:lnSpc>
                <a:spcPct val="150000"/>
              </a:lnSpc>
              <a:buFont typeface="Wingdings" panose="05000000000000000000" charset="0"/>
            </a:pPr>
            <a:r>
              <a:rPr lang="zh-CN" altLang="en-US" sz="2800" dirty="0">
                <a:latin typeface="PingFang SC" panose="020B0400000000000000" pitchFamily="34" charset="-122"/>
                <a:ea typeface="PingFang SC" panose="020B0400000000000000" pitchFamily="34" charset="-122"/>
              </a:rPr>
              <a:t>就有一个可能超重或肥胖</a:t>
            </a:r>
            <a:endParaRPr lang="en-US" altLang="zh-CN" sz="2800" dirty="0">
              <a:latin typeface="PingFang SC" panose="020B0400000000000000" pitchFamily="34" charset="-122"/>
              <a:ea typeface="PingFang SC" panose="020B0400000000000000" pitchFamily="34" charset="-122"/>
            </a:endParaRPr>
          </a:p>
        </p:txBody>
      </p:sp>
      <p:sp>
        <p:nvSpPr>
          <p:cNvPr id="34" name="文本框 7">
            <a:extLst>
              <a:ext uri="{FF2B5EF4-FFF2-40B4-BE49-F238E27FC236}">
                <a16:creationId xmlns:a16="http://schemas.microsoft.com/office/drawing/2014/main" id="{46C5FCDF-7494-3C49-B298-5C2FBBA84EDF}"/>
              </a:ext>
            </a:extLst>
          </p:cNvPr>
          <p:cNvSpPr txBox="1"/>
          <p:nvPr/>
        </p:nvSpPr>
        <p:spPr>
          <a:xfrm>
            <a:off x="1050283" y="5884053"/>
            <a:ext cx="5875655" cy="539956"/>
          </a:xfrm>
          <a:prstGeom prst="rect">
            <a:avLst/>
          </a:prstGeom>
          <a:noFill/>
          <a:ln w="9525">
            <a:noFill/>
          </a:ln>
        </p:spPr>
        <p:txBody>
          <a:bodyPr wrap="square" anchor="t" anchorCtr="0">
            <a:spAutoFit/>
          </a:bodyPr>
          <a:lstStyle/>
          <a:p>
            <a:pPr algn="just" eaLnBrk="0" hangingPunct="0">
              <a:lnSpc>
                <a:spcPct val="210000"/>
              </a:lnSpc>
              <a:buFont typeface="Wingdings" panose="05000000000000000000" charset="0"/>
            </a:pPr>
            <a:r>
              <a:rPr lang="zh-CN" altLang="en-US" sz="1600" dirty="0">
                <a:latin typeface="PingFang SC Thin" panose="020B0200000000000000" pitchFamily="34" charset="-122"/>
                <a:ea typeface="PingFang SC Thin" panose="020B0200000000000000" pitchFamily="34" charset="-122"/>
              </a:rPr>
              <a:t>来源：中国居民营养与慢性病状况报告</a:t>
            </a:r>
            <a:r>
              <a:rPr lang="en-US" altLang="zh-CN" sz="1600" dirty="0">
                <a:latin typeface="PingFang SC Thin" panose="020B0200000000000000" pitchFamily="34" charset="-122"/>
                <a:ea typeface="PingFang SC Thin" panose="020B0200000000000000" pitchFamily="34" charset="-122"/>
              </a:rPr>
              <a:t>(2020</a:t>
            </a:r>
            <a:r>
              <a:rPr lang="zh-CN" altLang="en-US" sz="1600" dirty="0">
                <a:latin typeface="PingFang SC Thin" panose="020B0200000000000000" pitchFamily="34" charset="-122"/>
                <a:ea typeface="PingFang SC Thin" panose="020B0200000000000000" pitchFamily="34" charset="-122"/>
              </a:rPr>
              <a:t>年</a:t>
            </a:r>
            <a:r>
              <a:rPr lang="en-US" altLang="zh-CN" sz="1600" dirty="0">
                <a:latin typeface="PingFang SC Thin" panose="020B0200000000000000" pitchFamily="34" charset="-122"/>
                <a:ea typeface="PingFang SC Thin" panose="020B0200000000000000" pitchFamily="34" charset="-122"/>
              </a:rPr>
              <a:t>)</a:t>
            </a:r>
            <a:endParaRPr lang="en-US" altLang="zh-CN" sz="1600" dirty="0">
              <a:latin typeface="PingFang SC Thin" panose="020B0200000000000000" pitchFamily="34" charset="-122"/>
              <a:ea typeface="PingFang SC Thin" panose="020B0200000000000000" pitchFamily="34" charset="-122"/>
              <a:sym typeface="等线" panose="02010600030101010101" charset="-122"/>
            </a:endParaRPr>
          </a:p>
        </p:txBody>
      </p:sp>
      <p:sp>
        <p:nvSpPr>
          <p:cNvPr id="10" name="文本框 26">
            <a:extLst>
              <a:ext uri="{FF2B5EF4-FFF2-40B4-BE49-F238E27FC236}">
                <a16:creationId xmlns:a16="http://schemas.microsoft.com/office/drawing/2014/main" id="{7F685499-3B19-4289-9607-8DF689B0A666}"/>
              </a:ext>
            </a:extLst>
          </p:cNvPr>
          <p:cNvSpPr txBox="1"/>
          <p:nvPr/>
        </p:nvSpPr>
        <p:spPr>
          <a:xfrm>
            <a:off x="425609" y="636556"/>
            <a:ext cx="8884645"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到了需要付诸行动的时候了</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p:txBody>
      </p:sp>
      <p:pic>
        <p:nvPicPr>
          <p:cNvPr id="3" name="图片 2" descr="卡通人物&#10;&#10;低可信度描述已自动生成">
            <a:extLst>
              <a:ext uri="{FF2B5EF4-FFF2-40B4-BE49-F238E27FC236}">
                <a16:creationId xmlns:a16="http://schemas.microsoft.com/office/drawing/2014/main" id="{D4EE9DD6-61C5-6D79-4564-094984170081}"/>
              </a:ext>
            </a:extLst>
          </p:cNvPr>
          <p:cNvPicPr>
            <a:picLocks noChangeAspect="1"/>
          </p:cNvPicPr>
          <p:nvPr/>
        </p:nvPicPr>
        <p:blipFill>
          <a:blip r:embed="rId3"/>
          <a:stretch>
            <a:fillRect/>
          </a:stretch>
        </p:blipFill>
        <p:spPr>
          <a:xfrm>
            <a:off x="6453806" y="2024900"/>
            <a:ext cx="3944380" cy="1404100"/>
          </a:xfrm>
          <a:prstGeom prst="rect">
            <a:avLst/>
          </a:prstGeom>
        </p:spPr>
      </p:pic>
      <p:sp>
        <p:nvSpPr>
          <p:cNvPr id="9" name="文本框 8">
            <a:extLst>
              <a:ext uri="{FF2B5EF4-FFF2-40B4-BE49-F238E27FC236}">
                <a16:creationId xmlns:a16="http://schemas.microsoft.com/office/drawing/2014/main" id="{F545166A-7358-266C-6B5A-1228304CAADF}"/>
              </a:ext>
            </a:extLst>
          </p:cNvPr>
          <p:cNvSpPr txBox="1"/>
          <p:nvPr/>
        </p:nvSpPr>
        <p:spPr>
          <a:xfrm>
            <a:off x="885526" y="3894735"/>
            <a:ext cx="10091434" cy="987514"/>
          </a:xfrm>
          <a:prstGeom prst="rect">
            <a:avLst/>
          </a:prstGeom>
          <a:noFill/>
        </p:spPr>
        <p:txBody>
          <a:bodyPr wrap="square">
            <a:spAutoFit/>
          </a:bodyPr>
          <a:lstStyle/>
          <a:p>
            <a:pPr algn="ctr" eaLnBrk="0" hangingPunct="0">
              <a:lnSpc>
                <a:spcPct val="210000"/>
              </a:lnSpc>
              <a:buFont typeface="Wingdings" panose="05000000000000000000" charset="0"/>
            </a:pPr>
            <a:r>
              <a:rPr lang="zh-CN" altLang="en-US" sz="3200" b="1" dirty="0">
                <a:solidFill>
                  <a:srgbClr val="00B050"/>
                </a:solidFill>
                <a:latin typeface="PingFang SC Semibold" panose="020B0400000000000000" pitchFamily="34" charset="-122"/>
                <a:ea typeface="PingFang SC Semibold" panose="020B0400000000000000" pitchFamily="34" charset="-122"/>
              </a:rPr>
              <a:t>我们每个人都需要行动起来  预防儿童超重肥胖</a:t>
            </a:r>
          </a:p>
        </p:txBody>
      </p:sp>
    </p:spTree>
    <p:extLst>
      <p:ext uri="{BB962C8B-B14F-4D97-AF65-F5344CB8AC3E}">
        <p14:creationId xmlns:p14="http://schemas.microsoft.com/office/powerpoint/2010/main" val="2161179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7994CE2F-8B4D-A947-B4F2-3EDE8F6E41E9}"/>
              </a:ext>
            </a:extLst>
          </p:cNvPr>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a:extLst>
              <a:ext uri="{FF2B5EF4-FFF2-40B4-BE49-F238E27FC236}">
                <a16:creationId xmlns:a16="http://schemas.microsoft.com/office/drawing/2014/main" id="{5013813F-9606-7349-86CB-39FD61CAE634}"/>
              </a:ext>
            </a:extLst>
          </p:cNvPr>
          <p:cNvSpPr/>
          <p:nvPr/>
        </p:nvSpPr>
        <p:spPr>
          <a:xfrm>
            <a:off x="896217" y="1350484"/>
            <a:ext cx="4080373" cy="408037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9ADFA210-C1CB-A843-9113-163632C72CCF}"/>
              </a:ext>
            </a:extLst>
          </p:cNvPr>
          <p:cNvSpPr txBox="1"/>
          <p:nvPr/>
        </p:nvSpPr>
        <p:spPr>
          <a:xfrm>
            <a:off x="5872805" y="1147903"/>
            <a:ext cx="5728525" cy="1261884"/>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营养健康课：</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a:p>
            <a:r>
              <a:rPr kumimoji="1" lang="zh-CN" altLang="en-US" sz="3200" b="1" dirty="0">
                <a:latin typeface="PingFang SC Semibold" panose="020B0400000000000000" pitchFamily="34" charset="-122"/>
                <a:ea typeface="PingFang SC Semibold" panose="020B0400000000000000" pitchFamily="34" charset="-122"/>
              </a:rPr>
              <a:t>行动目标</a:t>
            </a:r>
            <a:r>
              <a:rPr kumimoji="1" lang="en-US" altLang="zh-CN" sz="3200" b="1" dirty="0">
                <a:latin typeface="PingFang SC Semibold" panose="020B0400000000000000" pitchFamily="34" charset="-122"/>
                <a:ea typeface="PingFang SC Semibold" panose="020B0400000000000000" pitchFamily="34" charset="-122"/>
              </a:rPr>
              <a:t>/</a:t>
            </a:r>
            <a:r>
              <a:rPr kumimoji="1" lang="zh-CN" altLang="en-US" sz="3200" b="1" dirty="0">
                <a:latin typeface="PingFang SC Semibold" panose="020B0400000000000000" pitchFamily="34" charset="-122"/>
                <a:ea typeface="PingFang SC Semibold" panose="020B0400000000000000" pitchFamily="34" charset="-122"/>
              </a:rPr>
              <a:t>周挑战 家长版</a:t>
            </a:r>
            <a:endParaRPr kumimoji="1" lang="zh-CN" altLang="en-US" sz="4400" b="1" dirty="0">
              <a:latin typeface="PingFang SC Semibold" panose="020B0400000000000000" pitchFamily="34" charset="-122"/>
              <a:ea typeface="PingFang SC Semibold" panose="020B0400000000000000" pitchFamily="34" charset="-122"/>
            </a:endParaRPr>
          </a:p>
        </p:txBody>
      </p:sp>
      <p:sp>
        <p:nvSpPr>
          <p:cNvPr id="6" name="文本框 5">
            <a:extLst>
              <a:ext uri="{FF2B5EF4-FFF2-40B4-BE49-F238E27FC236}">
                <a16:creationId xmlns:a16="http://schemas.microsoft.com/office/drawing/2014/main" id="{28FED64B-9CE5-CC44-8AC0-CF3318EB92A5}"/>
              </a:ext>
            </a:extLst>
          </p:cNvPr>
          <p:cNvSpPr txBox="1"/>
          <p:nvPr/>
        </p:nvSpPr>
        <p:spPr>
          <a:xfrm>
            <a:off x="6021694" y="2863688"/>
            <a:ext cx="6258304" cy="3094565"/>
          </a:xfrm>
          <a:prstGeom prst="rect">
            <a:avLst/>
          </a:prstGeom>
          <a:noFill/>
        </p:spPr>
        <p:txBody>
          <a:bodyPr wrap="square" rtlCol="0">
            <a:spAutoFit/>
          </a:bodyPr>
          <a:lstStyle/>
          <a:p>
            <a:pPr>
              <a:lnSpc>
                <a:spcPct val="150000"/>
              </a:lnSpc>
            </a:pPr>
            <a:r>
              <a:rPr lang="zh-CN" altLang="en-US" sz="2200" dirty="0">
                <a:latin typeface="PingFang SC Light" panose="020B0300000000000000" pitchFamily="34" charset="-122"/>
                <a:ea typeface="PingFang SC Light" panose="020B0300000000000000" pitchFamily="34" charset="-122"/>
              </a:rPr>
              <a:t>下周，每天为孩子提供五种蔬菜摄入</a:t>
            </a:r>
            <a:endParaRPr kumimoji="1" lang="en-US" altLang="zh-CN" sz="2200" dirty="0">
              <a:latin typeface="PingFang SC Light" panose="020B0300000000000000" pitchFamily="34" charset="-122"/>
              <a:ea typeface="PingFang SC Light" panose="020B0300000000000000" pitchFamily="34" charset="-122"/>
            </a:endParaRPr>
          </a:p>
          <a:p>
            <a:pPr>
              <a:lnSpc>
                <a:spcPct val="150000"/>
              </a:lnSpc>
            </a:pPr>
            <a:r>
              <a:rPr lang="zh-CN" altLang="en-US" sz="2200" dirty="0">
                <a:latin typeface="PingFang SC Light" panose="020B0300000000000000" pitchFamily="34" charset="-122"/>
                <a:ea typeface="PingFang SC Light" panose="020B0300000000000000" pitchFamily="34" charset="-122"/>
              </a:rPr>
              <a:t>下周，不要购买含糖饮料，鼓励孩子喝水 </a:t>
            </a:r>
            <a:endParaRPr lang="en-US" altLang="zh-CN" sz="2200" dirty="0">
              <a:latin typeface="PingFang SC Light" panose="020B0300000000000000" pitchFamily="34" charset="-122"/>
              <a:ea typeface="PingFang SC Light" panose="020B0300000000000000" pitchFamily="34" charset="-122"/>
            </a:endParaRPr>
          </a:p>
          <a:p>
            <a:pPr>
              <a:lnSpc>
                <a:spcPct val="150000"/>
              </a:lnSpc>
            </a:pPr>
            <a:r>
              <a:rPr lang="zh-CN" altLang="en-US" sz="2200" dirty="0">
                <a:latin typeface="PingFang SC Light" panose="020B0300000000000000" pitchFamily="34" charset="-122"/>
                <a:ea typeface="PingFang SC Light" panose="020B0300000000000000" pitchFamily="34" charset="-122"/>
              </a:rPr>
              <a:t>下周，每天用水果或坚果来代替孩子的零食</a:t>
            </a:r>
          </a:p>
          <a:p>
            <a:pPr>
              <a:lnSpc>
                <a:spcPct val="150000"/>
              </a:lnSpc>
            </a:pPr>
            <a:r>
              <a:rPr lang="zh-CN" altLang="en-US" sz="2200" dirty="0">
                <a:latin typeface="PingFang SC Light" panose="020B0300000000000000" pitchFamily="34" charset="-122"/>
                <a:ea typeface="PingFang SC Light" panose="020B0300000000000000" pitchFamily="34" charset="-122"/>
              </a:rPr>
              <a:t>下周，教你的孩子在家里做一道菜</a:t>
            </a:r>
          </a:p>
          <a:p>
            <a:pPr>
              <a:lnSpc>
                <a:spcPct val="150000"/>
              </a:lnSpc>
            </a:pPr>
            <a:r>
              <a:rPr lang="zh-CN" altLang="en-US" sz="2200" dirty="0">
                <a:latin typeface="PingFang SC Light" panose="020B0300000000000000" pitchFamily="34" charset="-122"/>
                <a:ea typeface="PingFang SC Light" panose="020B0300000000000000" pitchFamily="34" charset="-122"/>
              </a:rPr>
              <a:t>下周，与你的孩子一起每天运动</a:t>
            </a:r>
            <a:r>
              <a:rPr lang="en-US" altLang="zh-CN" sz="2200" dirty="0">
                <a:latin typeface="PingFang SC Light" panose="020B0300000000000000" pitchFamily="34" charset="-122"/>
                <a:ea typeface="PingFang SC Light" panose="020B0300000000000000" pitchFamily="34" charset="-122"/>
              </a:rPr>
              <a:t>15-30</a:t>
            </a:r>
            <a:r>
              <a:rPr lang="zh-CN" altLang="en-US" sz="2200" dirty="0">
                <a:latin typeface="PingFang SC Light" panose="020B0300000000000000" pitchFamily="34" charset="-122"/>
                <a:ea typeface="PingFang SC Light" panose="020B0300000000000000" pitchFamily="34" charset="-122"/>
              </a:rPr>
              <a:t>分钟</a:t>
            </a:r>
          </a:p>
          <a:p>
            <a:pPr>
              <a:lnSpc>
                <a:spcPct val="150000"/>
              </a:lnSpc>
            </a:pPr>
            <a:r>
              <a:rPr lang="zh-CN" altLang="en-US" sz="2200" dirty="0">
                <a:latin typeface="PingFang SC Light" panose="020B0300000000000000" pitchFamily="34" charset="-122"/>
                <a:ea typeface="PingFang SC Light" panose="020B0300000000000000" pitchFamily="34" charset="-122"/>
              </a:rPr>
              <a:t>下周，确保你的孩子每晚有</a:t>
            </a:r>
            <a:r>
              <a:rPr lang="en-US" altLang="zh-CN" sz="2200" dirty="0">
                <a:latin typeface="PingFang SC Light" panose="020B0300000000000000" pitchFamily="34" charset="-122"/>
                <a:ea typeface="PingFang SC Light" panose="020B0300000000000000" pitchFamily="34" charset="-122"/>
              </a:rPr>
              <a:t>8-10</a:t>
            </a:r>
            <a:r>
              <a:rPr lang="zh-CN" altLang="en-US" sz="2200" dirty="0">
                <a:latin typeface="PingFang SC Light" panose="020B0300000000000000" pitchFamily="34" charset="-122"/>
                <a:ea typeface="PingFang SC Light" panose="020B0300000000000000" pitchFamily="34" charset="-122"/>
              </a:rPr>
              <a:t>小时的睡眠时间</a:t>
            </a:r>
          </a:p>
        </p:txBody>
      </p:sp>
      <p:grpSp>
        <p:nvGrpSpPr>
          <p:cNvPr id="62" name="组合 61">
            <a:extLst>
              <a:ext uri="{FF2B5EF4-FFF2-40B4-BE49-F238E27FC236}">
                <a16:creationId xmlns:a16="http://schemas.microsoft.com/office/drawing/2014/main" id="{F5332C62-7F8E-0D4F-AB28-13C8F2BB91F3}"/>
              </a:ext>
            </a:extLst>
          </p:cNvPr>
          <p:cNvGrpSpPr/>
          <p:nvPr/>
        </p:nvGrpSpPr>
        <p:grpSpPr>
          <a:xfrm>
            <a:off x="266475" y="856708"/>
            <a:ext cx="5339856" cy="5144584"/>
            <a:chOff x="4407651" y="1881363"/>
            <a:chExt cx="3158304" cy="3927551"/>
          </a:xfrm>
        </p:grpSpPr>
        <p:sp>
          <p:nvSpPr>
            <p:cNvPr id="63" name="任意形状 62">
              <a:extLst>
                <a:ext uri="{FF2B5EF4-FFF2-40B4-BE49-F238E27FC236}">
                  <a16:creationId xmlns:a16="http://schemas.microsoft.com/office/drawing/2014/main" id="{CBF69C37-082C-3244-8D1A-2D66670CB467}"/>
                </a:ext>
              </a:extLst>
            </p:cNvPr>
            <p:cNvSpPr>
              <a:spLocks noChangeAspect="1"/>
            </p:cNvSpPr>
            <p:nvPr/>
          </p:nvSpPr>
          <p:spPr>
            <a:xfrm>
              <a:off x="5604151" y="3315764"/>
              <a:ext cx="805483" cy="1039688"/>
            </a:xfrm>
            <a:custGeom>
              <a:avLst/>
              <a:gdLst>
                <a:gd name="connsiteX0" fmla="*/ 0 w 1132418"/>
                <a:gd name="connsiteY0" fmla="*/ 188740 h 1132418"/>
                <a:gd name="connsiteX1" fmla="*/ 188740 w 1132418"/>
                <a:gd name="connsiteY1" fmla="*/ 0 h 1132418"/>
                <a:gd name="connsiteX2" fmla="*/ 943678 w 1132418"/>
                <a:gd name="connsiteY2" fmla="*/ 0 h 1132418"/>
                <a:gd name="connsiteX3" fmla="*/ 1132418 w 1132418"/>
                <a:gd name="connsiteY3" fmla="*/ 188740 h 1132418"/>
                <a:gd name="connsiteX4" fmla="*/ 1132418 w 1132418"/>
                <a:gd name="connsiteY4" fmla="*/ 943678 h 1132418"/>
                <a:gd name="connsiteX5" fmla="*/ 943678 w 1132418"/>
                <a:gd name="connsiteY5" fmla="*/ 1132418 h 1132418"/>
                <a:gd name="connsiteX6" fmla="*/ 188740 w 1132418"/>
                <a:gd name="connsiteY6" fmla="*/ 1132418 h 1132418"/>
                <a:gd name="connsiteX7" fmla="*/ 0 w 1132418"/>
                <a:gd name="connsiteY7" fmla="*/ 943678 h 1132418"/>
                <a:gd name="connsiteX8" fmla="*/ 0 w 1132418"/>
                <a:gd name="connsiteY8" fmla="*/ 188740 h 11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18" h="1132418">
                  <a:moveTo>
                    <a:pt x="0" y="188740"/>
                  </a:moveTo>
                  <a:cubicBezTo>
                    <a:pt x="0" y="84502"/>
                    <a:pt x="84502" y="0"/>
                    <a:pt x="188740" y="0"/>
                  </a:cubicBezTo>
                  <a:lnTo>
                    <a:pt x="943678" y="0"/>
                  </a:lnTo>
                  <a:cubicBezTo>
                    <a:pt x="1047916" y="0"/>
                    <a:pt x="1132418" y="84502"/>
                    <a:pt x="1132418" y="188740"/>
                  </a:cubicBezTo>
                  <a:lnTo>
                    <a:pt x="1132418" y="943678"/>
                  </a:lnTo>
                  <a:cubicBezTo>
                    <a:pt x="1132418" y="1047916"/>
                    <a:pt x="1047916" y="1132418"/>
                    <a:pt x="943678" y="1132418"/>
                  </a:cubicBezTo>
                  <a:lnTo>
                    <a:pt x="188740" y="1132418"/>
                  </a:lnTo>
                  <a:cubicBezTo>
                    <a:pt x="84502" y="1132418"/>
                    <a:pt x="0" y="1047916"/>
                    <a:pt x="0" y="943678"/>
                  </a:cubicBezTo>
                  <a:lnTo>
                    <a:pt x="0" y="188740"/>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00" tIns="113700" rIns="113700" bIns="113700" numCol="1" spcCol="1270" anchor="ctr" anchorCtr="0">
              <a:noAutofit/>
            </a:bodyPr>
            <a:lstStyle/>
            <a:p>
              <a:pPr lvl="0" indent="0" algn="ctr" defTabSz="1022350">
                <a:spcBef>
                  <a:spcPct val="0"/>
                </a:spcBef>
                <a:spcAft>
                  <a:spcPct val="35000"/>
                </a:spcAft>
                <a:buNone/>
              </a:pPr>
              <a:r>
                <a:rPr lang="zh-CN" altLang="en-US" sz="2400" kern="1200" dirty="0">
                  <a:latin typeface="PingFang SC Medium" panose="020B0400000000000000" pitchFamily="34" charset="-122"/>
                  <a:ea typeface="PingFang SC Medium" panose="020B0400000000000000" pitchFamily="34" charset="-122"/>
                </a:rPr>
                <a:t>养成</a:t>
              </a:r>
              <a:endParaRPr lang="en-US" altLang="zh-CN" sz="2400" dirty="0">
                <a:latin typeface="PingFang SC Medium" panose="020B0400000000000000" pitchFamily="34" charset="-122"/>
                <a:ea typeface="PingFang SC Medium" panose="020B0400000000000000" pitchFamily="34" charset="-122"/>
              </a:endParaRPr>
            </a:p>
            <a:p>
              <a:pPr lvl="0" indent="0" algn="ctr" defTabSz="1022350">
                <a:spcBef>
                  <a:spcPct val="0"/>
                </a:spcBef>
                <a:spcAft>
                  <a:spcPct val="35000"/>
                </a:spcAft>
                <a:buNone/>
              </a:pPr>
              <a:r>
                <a:rPr lang="zh-CN" altLang="en-US" sz="2400" kern="1200" dirty="0">
                  <a:latin typeface="PingFang SC Medium" panose="020B0400000000000000" pitchFamily="34" charset="-122"/>
                  <a:ea typeface="PingFang SC Medium" panose="020B0400000000000000" pitchFamily="34" charset="-122"/>
                </a:rPr>
                <a:t>好习惯</a:t>
              </a:r>
            </a:p>
          </p:txBody>
        </p:sp>
        <p:sp>
          <p:nvSpPr>
            <p:cNvPr id="64" name="任意形状 63">
              <a:extLst>
                <a:ext uri="{FF2B5EF4-FFF2-40B4-BE49-F238E27FC236}">
                  <a16:creationId xmlns:a16="http://schemas.microsoft.com/office/drawing/2014/main" id="{6E91C5D7-3848-F842-801A-D74D8A07E052}"/>
                </a:ext>
              </a:extLst>
            </p:cNvPr>
            <p:cNvSpPr/>
            <p:nvPr/>
          </p:nvSpPr>
          <p:spPr>
            <a:xfrm rot="16200000">
              <a:off x="5721811" y="2988344"/>
              <a:ext cx="562109" cy="0"/>
            </a:xfrm>
            <a:custGeom>
              <a:avLst/>
              <a:gdLst/>
              <a:ahLst/>
              <a:cxnLst/>
              <a:rect l="0" t="0" r="0" b="0"/>
              <a:pathLst>
                <a:path>
                  <a:moveTo>
                    <a:pt x="0" y="0"/>
                  </a:moveTo>
                  <a:lnTo>
                    <a:pt x="56210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5" name="任意形状 64">
              <a:extLst>
                <a:ext uri="{FF2B5EF4-FFF2-40B4-BE49-F238E27FC236}">
                  <a16:creationId xmlns:a16="http://schemas.microsoft.com/office/drawing/2014/main" id="{A7255F1E-B5B8-6A4A-B837-B60B751AE0C5}"/>
                </a:ext>
              </a:extLst>
            </p:cNvPr>
            <p:cNvSpPr>
              <a:spLocks noChangeAspect="1"/>
            </p:cNvSpPr>
            <p:nvPr/>
          </p:nvSpPr>
          <p:spPr>
            <a:xfrm>
              <a:off x="5649261" y="1881363"/>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058" tIns="70058" rIns="70058" bIns="70058" numCol="1" spcCol="1270" anchor="ctr" anchorCtr="0">
              <a:noAutofit/>
            </a:bodyPr>
            <a:lstStyle/>
            <a:p>
              <a:pPr lvl="0" indent="0" algn="ctr" defTabSz="577850">
                <a:spcBef>
                  <a:spcPct val="0"/>
                </a:spcBef>
                <a:buNone/>
              </a:pPr>
              <a:r>
                <a:rPr lang="zh-CN" altLang="en-US" sz="1600" dirty="0">
                  <a:latin typeface="PingFang SC Medium" panose="020B0400000000000000" pitchFamily="34" charset="-122"/>
                  <a:ea typeface="PingFang SC Medium" panose="020B0400000000000000" pitchFamily="34" charset="-122"/>
                </a:rPr>
                <a:t>每天吃</a:t>
              </a:r>
              <a:endParaRPr lang="en-US" altLang="zh-CN" sz="1600" dirty="0">
                <a:latin typeface="PingFang SC Medium" panose="020B0400000000000000" pitchFamily="34" charset="-122"/>
                <a:ea typeface="PingFang SC Medium" panose="020B0400000000000000" pitchFamily="34" charset="-122"/>
              </a:endParaRPr>
            </a:p>
            <a:p>
              <a:pPr lvl="0" indent="0" algn="ctr" defTabSz="577850">
                <a:spcBef>
                  <a:spcPct val="0"/>
                </a:spcBef>
                <a:buNone/>
              </a:pPr>
              <a:r>
                <a:rPr lang="zh-CN" altLang="en-US" sz="1600" dirty="0">
                  <a:latin typeface="PingFang SC Medium" panose="020B0400000000000000" pitchFamily="34" charset="-122"/>
                  <a:ea typeface="PingFang SC Medium" panose="020B0400000000000000" pitchFamily="34" charset="-122"/>
                </a:rPr>
                <a:t>五种蔬菜</a:t>
              </a:r>
              <a:endParaRPr lang="zh-CN" altLang="en-US" sz="1600" kern="1200" dirty="0">
                <a:latin typeface="PingFang SC Medium" panose="020B0400000000000000" pitchFamily="34" charset="-122"/>
                <a:ea typeface="PingFang SC Medium" panose="020B0400000000000000" pitchFamily="34" charset="-122"/>
              </a:endParaRPr>
            </a:p>
          </p:txBody>
        </p:sp>
        <p:sp>
          <p:nvSpPr>
            <p:cNvPr id="66" name="任意形状 65">
              <a:extLst>
                <a:ext uri="{FF2B5EF4-FFF2-40B4-BE49-F238E27FC236}">
                  <a16:creationId xmlns:a16="http://schemas.microsoft.com/office/drawing/2014/main" id="{DAE6E538-A387-2F42-A0BB-76366D306B78}"/>
                </a:ext>
              </a:extLst>
            </p:cNvPr>
            <p:cNvSpPr/>
            <p:nvPr/>
          </p:nvSpPr>
          <p:spPr>
            <a:xfrm rot="19800000">
              <a:off x="6541220" y="3404750"/>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7" name="任意形状 66">
              <a:extLst>
                <a:ext uri="{FF2B5EF4-FFF2-40B4-BE49-F238E27FC236}">
                  <a16:creationId xmlns:a16="http://schemas.microsoft.com/office/drawing/2014/main" id="{7E012BE5-A674-9643-B841-42B8B88AA7E9}"/>
                </a:ext>
              </a:extLst>
            </p:cNvPr>
            <p:cNvSpPr>
              <a:spLocks noChangeAspect="1"/>
            </p:cNvSpPr>
            <p:nvPr/>
          </p:nvSpPr>
          <p:spPr>
            <a:xfrm>
              <a:off x="6847685" y="2860900"/>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138" tIns="75138" rIns="75138" bIns="75138" numCol="1" spcCol="1270" anchor="ctr" anchorCtr="0">
              <a:noAutofit/>
            </a:bodyPr>
            <a:lstStyle/>
            <a:p>
              <a:pPr lvl="0" indent="0" algn="ctr" defTabSz="666750">
                <a:spcBef>
                  <a:spcPct val="0"/>
                </a:spcBef>
                <a:buNone/>
              </a:pPr>
              <a:r>
                <a:rPr lang="zh-CN" altLang="en-US" sz="1600" kern="1200" dirty="0">
                  <a:latin typeface="PingFang SC Medium" panose="020B0400000000000000" pitchFamily="34" charset="-122"/>
                  <a:ea typeface="PingFang SC Medium" panose="020B0400000000000000" pitchFamily="34" charset="-122"/>
                </a:rPr>
                <a:t>合理选择</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666750">
                <a:spcBef>
                  <a:spcPct val="0"/>
                </a:spcBef>
                <a:buNone/>
              </a:pPr>
              <a:r>
                <a:rPr lang="zh-CN" altLang="en-US" sz="1600" kern="1200" dirty="0">
                  <a:latin typeface="PingFang SC Medium" panose="020B0400000000000000" pitchFamily="34" charset="-122"/>
                  <a:ea typeface="PingFang SC Medium" panose="020B0400000000000000" pitchFamily="34" charset="-122"/>
                </a:rPr>
                <a:t>零食</a:t>
              </a:r>
            </a:p>
          </p:txBody>
        </p:sp>
        <p:sp>
          <p:nvSpPr>
            <p:cNvPr id="68" name="任意形状 67">
              <a:extLst>
                <a:ext uri="{FF2B5EF4-FFF2-40B4-BE49-F238E27FC236}">
                  <a16:creationId xmlns:a16="http://schemas.microsoft.com/office/drawing/2014/main" id="{54C4DAE1-A87D-5B41-AD67-D991F061322E}"/>
                </a:ext>
              </a:extLst>
            </p:cNvPr>
            <p:cNvSpPr/>
            <p:nvPr/>
          </p:nvSpPr>
          <p:spPr>
            <a:xfrm rot="1800000">
              <a:off x="6541220" y="4266466"/>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9" name="任意形状 68">
              <a:extLst>
                <a:ext uri="{FF2B5EF4-FFF2-40B4-BE49-F238E27FC236}">
                  <a16:creationId xmlns:a16="http://schemas.microsoft.com/office/drawing/2014/main" id="{C92B4B1F-E9D8-674C-B692-3B06ED98F337}"/>
                </a:ext>
              </a:extLst>
            </p:cNvPr>
            <p:cNvSpPr>
              <a:spLocks noChangeAspect="1"/>
            </p:cNvSpPr>
            <p:nvPr/>
          </p:nvSpPr>
          <p:spPr>
            <a:xfrm>
              <a:off x="6861157" y="4113748"/>
              <a:ext cx="704798"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058" tIns="70058" rIns="70058" bIns="70058" numCol="1" spcCol="1270" anchor="ctr" anchorCtr="0">
              <a:noAutofit/>
            </a:bodyPr>
            <a:lstStyle/>
            <a:p>
              <a:pPr lvl="0" indent="0" algn="ctr" defTabSz="577850">
                <a:spcBef>
                  <a:spcPct val="0"/>
                </a:spcBef>
                <a:buNone/>
              </a:pPr>
              <a:r>
                <a:rPr lang="zh-CN" altLang="en-US" sz="1600" kern="1200" dirty="0">
                  <a:latin typeface="PingFang SC Medium" panose="020B0400000000000000" pitchFamily="34" charset="-122"/>
                  <a:ea typeface="PingFang SC Medium" panose="020B0400000000000000" pitchFamily="34" charset="-122"/>
                </a:rPr>
                <a:t>少吃高脂高盐高糖的</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577850">
                <a:spcBef>
                  <a:spcPct val="0"/>
                </a:spcBef>
                <a:buNone/>
              </a:pPr>
              <a:r>
                <a:rPr lang="zh-CN" altLang="en-US" sz="1600" kern="1200" dirty="0">
                  <a:latin typeface="PingFang SC Medium" panose="020B0400000000000000" pitchFamily="34" charset="-122"/>
                  <a:ea typeface="PingFang SC Medium" panose="020B0400000000000000" pitchFamily="34" charset="-122"/>
                </a:rPr>
                <a:t>加工食品</a:t>
              </a:r>
            </a:p>
          </p:txBody>
        </p:sp>
        <p:sp>
          <p:nvSpPr>
            <p:cNvPr id="70" name="任意形状 69">
              <a:extLst>
                <a:ext uri="{FF2B5EF4-FFF2-40B4-BE49-F238E27FC236}">
                  <a16:creationId xmlns:a16="http://schemas.microsoft.com/office/drawing/2014/main" id="{FDEC01DA-75AB-A54C-B404-F2FE8C5C824A}"/>
                </a:ext>
              </a:extLst>
            </p:cNvPr>
            <p:cNvSpPr/>
            <p:nvPr/>
          </p:nvSpPr>
          <p:spPr>
            <a:xfrm rot="5400000">
              <a:off x="5721811" y="4682872"/>
              <a:ext cx="562109" cy="0"/>
            </a:xfrm>
            <a:custGeom>
              <a:avLst/>
              <a:gdLst/>
              <a:ahLst/>
              <a:cxnLst/>
              <a:rect l="0" t="0" r="0" b="0"/>
              <a:pathLst>
                <a:path>
                  <a:moveTo>
                    <a:pt x="0" y="0"/>
                  </a:moveTo>
                  <a:lnTo>
                    <a:pt x="56210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1" name="任意形状 70">
              <a:extLst>
                <a:ext uri="{FF2B5EF4-FFF2-40B4-BE49-F238E27FC236}">
                  <a16:creationId xmlns:a16="http://schemas.microsoft.com/office/drawing/2014/main" id="{3FD58640-BACA-E14D-A174-8FD47FEB8132}"/>
                </a:ext>
              </a:extLst>
            </p:cNvPr>
            <p:cNvSpPr/>
            <p:nvPr/>
          </p:nvSpPr>
          <p:spPr>
            <a:xfrm>
              <a:off x="5657921" y="4899187"/>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978" tIns="64978" rIns="64978" bIns="64978" numCol="1" spcCol="1270" anchor="ctr" anchorCtr="0">
              <a:noAutofit/>
            </a:bodyPr>
            <a:lstStyle/>
            <a:p>
              <a:pPr lvl="0" indent="0" algn="ctr" defTabSz="488950">
                <a:spcBef>
                  <a:spcPct val="0"/>
                </a:spcBef>
                <a:buNone/>
              </a:pPr>
              <a:r>
                <a:rPr lang="zh-CN" altLang="en-US" sz="1600" kern="1200" dirty="0">
                  <a:latin typeface="PingFang SC Medium" panose="020B0400000000000000" pitchFamily="34" charset="-122"/>
                  <a:ea typeface="PingFang SC Medium" panose="020B0400000000000000" pitchFamily="34" charset="-122"/>
                </a:rPr>
                <a:t>足量饮水</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488950">
                <a:spcBef>
                  <a:spcPct val="0"/>
                </a:spcBef>
                <a:buNone/>
              </a:pPr>
              <a:r>
                <a:rPr lang="zh-CN" altLang="en-US" sz="1600" kern="1200" dirty="0">
                  <a:latin typeface="PingFang SC Medium" panose="020B0400000000000000" pitchFamily="34" charset="-122"/>
                  <a:ea typeface="PingFang SC Medium" panose="020B0400000000000000" pitchFamily="34" charset="-122"/>
                </a:rPr>
                <a:t>不喝</a:t>
              </a:r>
              <a:r>
                <a:rPr lang="en-US" altLang="zh-CN" sz="1600" kern="1200" dirty="0">
                  <a:latin typeface="PingFang SC Medium" panose="020B0400000000000000" pitchFamily="34" charset="-122"/>
                  <a:ea typeface="PingFang SC Medium" panose="020B0400000000000000" pitchFamily="34" charset="-122"/>
                </a:rPr>
                <a:t>/</a:t>
              </a:r>
              <a:r>
                <a:rPr lang="zh-CN" altLang="en-US" sz="1600" kern="1200" dirty="0">
                  <a:latin typeface="PingFang SC Medium" panose="020B0400000000000000" pitchFamily="34" charset="-122"/>
                  <a:ea typeface="PingFang SC Medium" panose="020B0400000000000000" pitchFamily="34" charset="-122"/>
                </a:rPr>
                <a:t>少喝含糖饮料</a:t>
              </a:r>
            </a:p>
          </p:txBody>
        </p:sp>
        <p:sp>
          <p:nvSpPr>
            <p:cNvPr id="72" name="任意形状 71">
              <a:extLst>
                <a:ext uri="{FF2B5EF4-FFF2-40B4-BE49-F238E27FC236}">
                  <a16:creationId xmlns:a16="http://schemas.microsoft.com/office/drawing/2014/main" id="{801BD0BF-A73B-CE48-A6C2-5008B0F8AEEF}"/>
                </a:ext>
              </a:extLst>
            </p:cNvPr>
            <p:cNvSpPr/>
            <p:nvPr/>
          </p:nvSpPr>
          <p:spPr>
            <a:xfrm rot="9000000">
              <a:off x="5048682" y="4266466"/>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3" name="任意形状 72">
              <a:extLst>
                <a:ext uri="{FF2B5EF4-FFF2-40B4-BE49-F238E27FC236}">
                  <a16:creationId xmlns:a16="http://schemas.microsoft.com/office/drawing/2014/main" id="{95368411-16AB-2B40-859B-F8F4EF6BE553}"/>
                </a:ext>
              </a:extLst>
            </p:cNvPr>
            <p:cNvSpPr>
              <a:spLocks noChangeAspect="1"/>
            </p:cNvSpPr>
            <p:nvPr/>
          </p:nvSpPr>
          <p:spPr>
            <a:xfrm>
              <a:off x="4427225" y="4129086"/>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518" tIns="67518" rIns="67518" bIns="67518" numCol="1" spcCol="1270" anchor="ctr" anchorCtr="0">
              <a:noAutofit/>
            </a:bodyPr>
            <a:lstStyle/>
            <a:p>
              <a:pPr lvl="0" indent="0" algn="ctr" defTabSz="533400">
                <a:spcBef>
                  <a:spcPct val="0"/>
                </a:spcBef>
                <a:buNone/>
              </a:pPr>
              <a:r>
                <a:rPr lang="zh-CN" altLang="en-US" sz="1600" kern="1200" dirty="0">
                  <a:latin typeface="PingFang SC Medium" panose="020B0400000000000000" pitchFamily="34" charset="-122"/>
                  <a:ea typeface="PingFang SC Medium" panose="020B0400000000000000" pitchFamily="34" charset="-122"/>
                </a:rPr>
                <a:t>一起</a:t>
              </a:r>
              <a:endParaRPr lang="en-US" altLang="zh-CN" sz="1600" kern="1200" dirty="0">
                <a:latin typeface="PingFang SC Medium" panose="020B0400000000000000" pitchFamily="34" charset="-122"/>
                <a:ea typeface="PingFang SC Medium" panose="020B0400000000000000" pitchFamily="34" charset="-122"/>
              </a:endParaRPr>
            </a:p>
            <a:p>
              <a:pPr lvl="0" indent="0" algn="ctr" defTabSz="533400">
                <a:spcBef>
                  <a:spcPct val="0"/>
                </a:spcBef>
                <a:buNone/>
              </a:pPr>
              <a:r>
                <a:rPr lang="zh-CN" altLang="en-US" sz="1600" kern="1200" dirty="0">
                  <a:latin typeface="PingFang SC Medium" panose="020B0400000000000000" pitchFamily="34" charset="-122"/>
                  <a:ea typeface="PingFang SC Medium" panose="020B0400000000000000" pitchFamily="34" charset="-122"/>
                </a:rPr>
                <a:t>动起来</a:t>
              </a:r>
            </a:p>
          </p:txBody>
        </p:sp>
        <p:sp>
          <p:nvSpPr>
            <p:cNvPr id="74" name="任意形状 73">
              <a:extLst>
                <a:ext uri="{FF2B5EF4-FFF2-40B4-BE49-F238E27FC236}">
                  <a16:creationId xmlns:a16="http://schemas.microsoft.com/office/drawing/2014/main" id="{221E32D7-6AFB-EA49-8DF7-79BA639E8FB4}"/>
                </a:ext>
              </a:extLst>
            </p:cNvPr>
            <p:cNvSpPr/>
            <p:nvPr/>
          </p:nvSpPr>
          <p:spPr>
            <a:xfrm rot="12600000">
              <a:off x="5048682" y="3404750"/>
              <a:ext cx="415829" cy="0"/>
            </a:xfrm>
            <a:custGeom>
              <a:avLst/>
              <a:gdLst/>
              <a:ahLst/>
              <a:cxnLst/>
              <a:rect l="0" t="0" r="0" b="0"/>
              <a:pathLst>
                <a:path>
                  <a:moveTo>
                    <a:pt x="0" y="0"/>
                  </a:moveTo>
                  <a:lnTo>
                    <a:pt x="41582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5" name="任意形状 74">
              <a:extLst>
                <a:ext uri="{FF2B5EF4-FFF2-40B4-BE49-F238E27FC236}">
                  <a16:creationId xmlns:a16="http://schemas.microsoft.com/office/drawing/2014/main" id="{27A30D5A-9421-6149-A3A1-523FFDBD2024}"/>
                </a:ext>
              </a:extLst>
            </p:cNvPr>
            <p:cNvSpPr>
              <a:spLocks noChangeAspect="1"/>
            </p:cNvSpPr>
            <p:nvPr/>
          </p:nvSpPr>
          <p:spPr>
            <a:xfrm>
              <a:off x="4407651" y="2860900"/>
              <a:ext cx="704797" cy="909727"/>
            </a:xfrm>
            <a:custGeom>
              <a:avLst/>
              <a:gdLst>
                <a:gd name="connsiteX0" fmla="*/ 0 w 758720"/>
                <a:gd name="connsiteY0" fmla="*/ 126456 h 758720"/>
                <a:gd name="connsiteX1" fmla="*/ 126456 w 758720"/>
                <a:gd name="connsiteY1" fmla="*/ 0 h 758720"/>
                <a:gd name="connsiteX2" fmla="*/ 632264 w 758720"/>
                <a:gd name="connsiteY2" fmla="*/ 0 h 758720"/>
                <a:gd name="connsiteX3" fmla="*/ 758720 w 758720"/>
                <a:gd name="connsiteY3" fmla="*/ 126456 h 758720"/>
                <a:gd name="connsiteX4" fmla="*/ 758720 w 758720"/>
                <a:gd name="connsiteY4" fmla="*/ 632264 h 758720"/>
                <a:gd name="connsiteX5" fmla="*/ 632264 w 758720"/>
                <a:gd name="connsiteY5" fmla="*/ 758720 h 758720"/>
                <a:gd name="connsiteX6" fmla="*/ 126456 w 758720"/>
                <a:gd name="connsiteY6" fmla="*/ 758720 h 758720"/>
                <a:gd name="connsiteX7" fmla="*/ 0 w 758720"/>
                <a:gd name="connsiteY7" fmla="*/ 632264 h 758720"/>
                <a:gd name="connsiteX8" fmla="*/ 0 w 758720"/>
                <a:gd name="connsiteY8" fmla="*/ 126456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 h="758720">
                  <a:moveTo>
                    <a:pt x="0" y="126456"/>
                  </a:moveTo>
                  <a:cubicBezTo>
                    <a:pt x="0" y="56616"/>
                    <a:pt x="56616" y="0"/>
                    <a:pt x="126456" y="0"/>
                  </a:cubicBezTo>
                  <a:lnTo>
                    <a:pt x="632264" y="0"/>
                  </a:lnTo>
                  <a:cubicBezTo>
                    <a:pt x="702104" y="0"/>
                    <a:pt x="758720" y="56616"/>
                    <a:pt x="758720" y="126456"/>
                  </a:cubicBezTo>
                  <a:lnTo>
                    <a:pt x="758720" y="632264"/>
                  </a:lnTo>
                  <a:cubicBezTo>
                    <a:pt x="758720" y="702104"/>
                    <a:pt x="702104" y="758720"/>
                    <a:pt x="632264" y="758720"/>
                  </a:cubicBezTo>
                  <a:lnTo>
                    <a:pt x="126456" y="758720"/>
                  </a:lnTo>
                  <a:cubicBezTo>
                    <a:pt x="56616" y="758720"/>
                    <a:pt x="0" y="702104"/>
                    <a:pt x="0" y="632264"/>
                  </a:cubicBezTo>
                  <a:lnTo>
                    <a:pt x="0" y="126456"/>
                  </a:lnTo>
                  <a:close/>
                </a:path>
              </a:pathLst>
            </a:custGeom>
            <a:solidFill>
              <a:srgbClr val="00B05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758" tIns="82758" rIns="82758" bIns="82758" numCol="1" spcCol="1270" anchor="ctr" anchorCtr="0">
              <a:noAutofit/>
            </a:bodyPr>
            <a:lstStyle/>
            <a:p>
              <a:pPr lvl="0" indent="0" algn="ctr" defTabSz="800100">
                <a:lnSpc>
                  <a:spcPct val="120000"/>
                </a:lnSpc>
                <a:spcBef>
                  <a:spcPct val="0"/>
                </a:spcBef>
                <a:spcAft>
                  <a:spcPct val="35000"/>
                </a:spcAft>
                <a:buNone/>
              </a:pPr>
              <a:r>
                <a:rPr lang="zh-CN" altLang="en-US" sz="1600" kern="1200" dirty="0">
                  <a:latin typeface="PingFang SC Medium" panose="020B0400000000000000" pitchFamily="34" charset="-122"/>
                  <a:ea typeface="PingFang SC Medium" panose="020B0400000000000000" pitchFamily="34" charset="-122"/>
                </a:rPr>
                <a:t>充足睡眠</a:t>
              </a:r>
            </a:p>
          </p:txBody>
        </p:sp>
      </p:grpSp>
    </p:spTree>
    <p:extLst>
      <p:ext uri="{BB962C8B-B14F-4D97-AF65-F5344CB8AC3E}">
        <p14:creationId xmlns:p14="http://schemas.microsoft.com/office/powerpoint/2010/main" val="348776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桌子上放着许多花&#10;&#10;中度可信度描述已自动生成">
            <a:extLst>
              <a:ext uri="{FF2B5EF4-FFF2-40B4-BE49-F238E27FC236}">
                <a16:creationId xmlns:a16="http://schemas.microsoft.com/office/drawing/2014/main" id="{C40DE5D7-F3A2-9B47-AF5D-0A2BB918E2A8}"/>
              </a:ext>
            </a:extLst>
          </p:cNvPr>
          <p:cNvPicPr>
            <a:picLocks noChangeAspect="1"/>
          </p:cNvPicPr>
          <p:nvPr/>
        </p:nvPicPr>
        <p:blipFill>
          <a:blip r:embed="rId3"/>
          <a:stretch>
            <a:fillRect/>
          </a:stretch>
        </p:blipFill>
        <p:spPr>
          <a:xfrm>
            <a:off x="-19571" y="-61626"/>
            <a:ext cx="12365480" cy="6933914"/>
          </a:xfrm>
          <a:prstGeom prst="rect">
            <a:avLst/>
          </a:prstGeom>
        </p:spPr>
      </p:pic>
      <p:sp>
        <p:nvSpPr>
          <p:cNvPr id="4" name="文本框 3"/>
          <p:cNvSpPr txBox="1"/>
          <p:nvPr/>
        </p:nvSpPr>
        <p:spPr>
          <a:xfrm>
            <a:off x="407526" y="90996"/>
            <a:ext cx="1627369" cy="1569660"/>
          </a:xfrm>
          <a:prstGeom prst="rect">
            <a:avLst/>
          </a:prstGeom>
          <a:noFill/>
          <a:ln>
            <a:noFill/>
          </a:ln>
          <a:effectLst/>
        </p:spPr>
        <p:txBody>
          <a:bodyPr wrap="none" rtlCol="0">
            <a:spAutoFit/>
          </a:bodyPr>
          <a:lstStyle/>
          <a:p>
            <a:pPr defTabSz="866943"/>
            <a:r>
              <a:rPr kumimoji="1" lang="en-US" altLang="zh-CN" sz="9600" dirty="0">
                <a:solidFill>
                  <a:srgbClr val="FFFFFF"/>
                </a:solidFill>
                <a:latin typeface="微软雅黑" panose="020B0503020204020204" pitchFamily="34" charset="-122"/>
                <a:ea typeface="微软雅黑" panose="020B0503020204020204" pitchFamily="34" charset="-122"/>
              </a:rPr>
              <a:t>01</a:t>
            </a:r>
          </a:p>
        </p:txBody>
      </p:sp>
      <p:sp>
        <p:nvSpPr>
          <p:cNvPr id="5" name="文本框 4"/>
          <p:cNvSpPr txBox="1"/>
          <p:nvPr/>
        </p:nvSpPr>
        <p:spPr>
          <a:xfrm>
            <a:off x="953025" y="2147869"/>
            <a:ext cx="4134465" cy="815416"/>
          </a:xfrm>
          <a:prstGeom prst="rect">
            <a:avLst/>
          </a:prstGeom>
          <a:noFill/>
        </p:spPr>
        <p:txBody>
          <a:bodyPr wrap="none" rtlCol="0">
            <a:spAutoFit/>
          </a:bodyPr>
          <a:lstStyle/>
          <a:p>
            <a:pPr defTabSz="866943">
              <a:lnSpc>
                <a:spcPct val="110000"/>
              </a:lnSpc>
            </a:pPr>
            <a:r>
              <a:rPr kumimoji="1" lang="zh-CN" altLang="en-US" sz="4400" b="1" dirty="0">
                <a:solidFill>
                  <a:srgbClr val="FFFFFF"/>
                </a:solidFill>
                <a:latin typeface="PingFang SC Semibold" panose="020B0400000000000000" pitchFamily="34" charset="-122"/>
                <a:ea typeface="PingFang SC Semibold" panose="020B0400000000000000" pitchFamily="34" charset="-122"/>
                <a:cs typeface="inpin heiti" panose="00000500000000000000" pitchFamily="2" charset="-122"/>
              </a:rPr>
              <a:t>每天吃</a:t>
            </a:r>
            <a:r>
              <a:rPr kumimoji="1" lang="zh-CN" altLang="en-US" sz="4400" b="1" dirty="0">
                <a:solidFill>
                  <a:srgbClr val="00B050"/>
                </a:solidFill>
                <a:latin typeface="PingFang SC Semibold" panose="020B0400000000000000" pitchFamily="34" charset="-122"/>
                <a:ea typeface="PingFang SC Semibold" panose="020B0400000000000000" pitchFamily="34" charset="-122"/>
                <a:cs typeface="inpin heiti" panose="00000500000000000000" pitchFamily="2" charset="-122"/>
              </a:rPr>
              <a:t>五种蔬菜</a:t>
            </a:r>
          </a:p>
        </p:txBody>
      </p:sp>
      <p:sp>
        <p:nvSpPr>
          <p:cNvPr id="7" name="Rectangle 1">
            <a:extLst>
              <a:ext uri="{FF2B5EF4-FFF2-40B4-BE49-F238E27FC236}">
                <a16:creationId xmlns:a16="http://schemas.microsoft.com/office/drawing/2014/main" id="{A2175205-E494-5D4D-A84E-C11597315CDA}"/>
              </a:ext>
            </a:extLst>
          </p:cNvPr>
          <p:cNvSpPr/>
          <p:nvPr/>
        </p:nvSpPr>
        <p:spPr>
          <a:xfrm>
            <a:off x="1428506" y="3797560"/>
            <a:ext cx="5109091" cy="2243243"/>
          </a:xfrm>
          <a:prstGeom prst="rect">
            <a:avLst/>
          </a:prstGeom>
          <a:noFill/>
        </p:spPr>
        <p:txBody>
          <a:bodyPr wrap="none" lIns="91440" tIns="45720" rIns="91440" bIns="45720">
            <a:spAutoFit/>
          </a:bodyPr>
          <a:lstStyle/>
          <a:p>
            <a:pPr algn="just">
              <a:lnSpc>
                <a:spcPct val="150000"/>
              </a:lnSpc>
            </a:pPr>
            <a:r>
              <a:rPr lang="zh-CN" alt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孩子为什么要多吃蔬菜？</a:t>
            </a:r>
            <a:endParaRPr lang="en-US" altLang="zh-CN"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a:p>
            <a:pPr algn="just">
              <a:lnSpc>
                <a:spcPct val="150000"/>
              </a:lnSpc>
            </a:pPr>
            <a:r>
              <a:rPr lang="zh-CN" altLang="en-US" sz="320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如何增加孩子的蔬菜摄入</a:t>
            </a:r>
            <a:r>
              <a:rPr lang="zh-CN" alt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rPr>
              <a:t>？</a:t>
            </a:r>
            <a:endParaRPr lang="en-US" altLang="zh-CN"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a:p>
            <a:pPr algn="just">
              <a:lnSpc>
                <a:spcPct val="150000"/>
              </a:lnSpc>
            </a:pPr>
            <a:endParaRPr lang="en-US" sz="3200" cap="none" spc="0" dirty="0">
              <a:ln w="0"/>
              <a:solidFill>
                <a:schemeClr val="bg1"/>
              </a:solidFill>
              <a:effectLst>
                <a:outerShdw blurRad="38100" dist="25400" dir="5400000" algn="ctr" rotWithShape="0">
                  <a:srgbClr val="6E747A">
                    <a:alpha val="43000"/>
                  </a:srgbClr>
                </a:outerShdw>
              </a:effectLst>
              <a:latin typeface="PingFang SC" panose="020B0400000000000000" pitchFamily="34" charset="-122"/>
              <a:ea typeface="PingFang SC" panose="020B0400000000000000" pitchFamily="34" charset="-122"/>
            </a:endParaRPr>
          </a:p>
        </p:txBody>
      </p:sp>
      <p:sp>
        <p:nvSpPr>
          <p:cNvPr id="2" name="矩形 1">
            <a:extLst>
              <a:ext uri="{FF2B5EF4-FFF2-40B4-BE49-F238E27FC236}">
                <a16:creationId xmlns:a16="http://schemas.microsoft.com/office/drawing/2014/main" id="{C659A2C0-DDEB-7F4C-A80E-6A691C85FDA7}"/>
              </a:ext>
            </a:extLst>
          </p:cNvPr>
          <p:cNvSpPr/>
          <p:nvPr/>
        </p:nvSpPr>
        <p:spPr>
          <a:xfrm>
            <a:off x="1131758" y="3952022"/>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CB50AFC7-3A17-BC49-B4B5-A71A8192FD02}"/>
              </a:ext>
            </a:extLst>
          </p:cNvPr>
          <p:cNvSpPr/>
          <p:nvPr/>
        </p:nvSpPr>
        <p:spPr>
          <a:xfrm>
            <a:off x="1131758" y="4710131"/>
            <a:ext cx="89452" cy="5774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形状 19">
            <a:extLst>
              <a:ext uri="{FF2B5EF4-FFF2-40B4-BE49-F238E27FC236}">
                <a16:creationId xmlns:a16="http://schemas.microsoft.com/office/drawing/2014/main" id="{D9E1678F-BB3F-2C3F-AAB9-91B98F9949BF}"/>
              </a:ext>
            </a:extLst>
          </p:cNvPr>
          <p:cNvSpPr/>
          <p:nvPr/>
        </p:nvSpPr>
        <p:spPr>
          <a:xfrm>
            <a:off x="-26774" y="5016843"/>
            <a:ext cx="12245547" cy="1841157"/>
          </a:xfrm>
          <a:custGeom>
            <a:avLst/>
            <a:gdLst>
              <a:gd name="connsiteX0" fmla="*/ 12357 w 12245546"/>
              <a:gd name="connsiteY0" fmla="*/ 1841157 h 1841157"/>
              <a:gd name="connsiteX1" fmla="*/ 0 w 12245546"/>
              <a:gd name="connsiteY1" fmla="*/ 0 h 1841157"/>
              <a:gd name="connsiteX2" fmla="*/ 3917092 w 12245546"/>
              <a:gd name="connsiteY2" fmla="*/ 370702 h 1841157"/>
              <a:gd name="connsiteX3" fmla="*/ 4065373 w 12245546"/>
              <a:gd name="connsiteY3" fmla="*/ 444843 h 1841157"/>
              <a:gd name="connsiteX4" fmla="*/ 4102443 w 12245546"/>
              <a:gd name="connsiteY4" fmla="*/ 457200 h 1841157"/>
              <a:gd name="connsiteX5" fmla="*/ 4213654 w 12245546"/>
              <a:gd name="connsiteY5" fmla="*/ 506627 h 1841157"/>
              <a:gd name="connsiteX6" fmla="*/ 4263081 w 12245546"/>
              <a:gd name="connsiteY6" fmla="*/ 518984 h 1841157"/>
              <a:gd name="connsiteX7" fmla="*/ 4361935 w 12245546"/>
              <a:gd name="connsiteY7" fmla="*/ 556054 h 1841157"/>
              <a:gd name="connsiteX8" fmla="*/ 4399006 w 12245546"/>
              <a:gd name="connsiteY8" fmla="*/ 580767 h 1841157"/>
              <a:gd name="connsiteX9" fmla="*/ 4510216 w 12245546"/>
              <a:gd name="connsiteY9" fmla="*/ 605481 h 1841157"/>
              <a:gd name="connsiteX10" fmla="*/ 4547287 w 12245546"/>
              <a:gd name="connsiteY10" fmla="*/ 630194 h 1841157"/>
              <a:gd name="connsiteX11" fmla="*/ 4621427 w 12245546"/>
              <a:gd name="connsiteY11" fmla="*/ 642551 h 1841157"/>
              <a:gd name="connsiteX12" fmla="*/ 4806779 w 12245546"/>
              <a:gd name="connsiteY12" fmla="*/ 667265 h 1841157"/>
              <a:gd name="connsiteX13" fmla="*/ 4979773 w 12245546"/>
              <a:gd name="connsiteY13" fmla="*/ 654908 h 1841157"/>
              <a:gd name="connsiteX14" fmla="*/ 5251622 w 12245546"/>
              <a:gd name="connsiteY14" fmla="*/ 667265 h 1841157"/>
              <a:gd name="connsiteX15" fmla="*/ 5288692 w 12245546"/>
              <a:gd name="connsiteY15" fmla="*/ 667265 h 1841157"/>
              <a:gd name="connsiteX16" fmla="*/ 10614454 w 12245546"/>
              <a:gd name="connsiteY16" fmla="*/ 741405 h 1841157"/>
              <a:gd name="connsiteX17" fmla="*/ 10738022 w 12245546"/>
              <a:gd name="connsiteY17" fmla="*/ 667265 h 1841157"/>
              <a:gd name="connsiteX18" fmla="*/ 10861589 w 12245546"/>
              <a:gd name="connsiteY18" fmla="*/ 630194 h 1841157"/>
              <a:gd name="connsiteX19" fmla="*/ 10911016 w 12245546"/>
              <a:gd name="connsiteY19" fmla="*/ 617838 h 1841157"/>
              <a:gd name="connsiteX20" fmla="*/ 10960443 w 12245546"/>
              <a:gd name="connsiteY20" fmla="*/ 593124 h 1841157"/>
              <a:gd name="connsiteX21" fmla="*/ 11084011 w 12245546"/>
              <a:gd name="connsiteY21" fmla="*/ 556054 h 1841157"/>
              <a:gd name="connsiteX22" fmla="*/ 11158152 w 12245546"/>
              <a:gd name="connsiteY22" fmla="*/ 543697 h 1841157"/>
              <a:gd name="connsiteX23" fmla="*/ 11294076 w 12245546"/>
              <a:gd name="connsiteY23" fmla="*/ 506627 h 1841157"/>
              <a:gd name="connsiteX24" fmla="*/ 11331146 w 12245546"/>
              <a:gd name="connsiteY24" fmla="*/ 494270 h 1841157"/>
              <a:gd name="connsiteX25" fmla="*/ 11454714 w 12245546"/>
              <a:gd name="connsiteY25" fmla="*/ 469557 h 1841157"/>
              <a:gd name="connsiteX26" fmla="*/ 11528854 w 12245546"/>
              <a:gd name="connsiteY26" fmla="*/ 444843 h 1841157"/>
              <a:gd name="connsiteX27" fmla="*/ 11565925 w 12245546"/>
              <a:gd name="connsiteY27" fmla="*/ 432486 h 1841157"/>
              <a:gd name="connsiteX28" fmla="*/ 11615352 w 12245546"/>
              <a:gd name="connsiteY28" fmla="*/ 407773 h 1841157"/>
              <a:gd name="connsiteX29" fmla="*/ 11714206 w 12245546"/>
              <a:gd name="connsiteY29" fmla="*/ 383059 h 1841157"/>
              <a:gd name="connsiteX30" fmla="*/ 11788346 w 12245546"/>
              <a:gd name="connsiteY30" fmla="*/ 345989 h 1841157"/>
              <a:gd name="connsiteX31" fmla="*/ 11825416 w 12245546"/>
              <a:gd name="connsiteY31" fmla="*/ 321275 h 1841157"/>
              <a:gd name="connsiteX32" fmla="*/ 12245546 w 12245546"/>
              <a:gd name="connsiteY32" fmla="*/ 148281 h 1841157"/>
              <a:gd name="connsiteX33" fmla="*/ 12208476 w 12245546"/>
              <a:gd name="connsiteY33" fmla="*/ 1841157 h 1841157"/>
              <a:gd name="connsiteX34" fmla="*/ 12357 w 12245546"/>
              <a:gd name="connsiteY34" fmla="*/ 1841157 h 184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5546" h="1841157">
                <a:moveTo>
                  <a:pt x="12357" y="1841157"/>
                </a:moveTo>
                <a:lnTo>
                  <a:pt x="0" y="0"/>
                </a:lnTo>
                <a:lnTo>
                  <a:pt x="3917092" y="370702"/>
                </a:lnTo>
                <a:cubicBezTo>
                  <a:pt x="3966519" y="395416"/>
                  <a:pt x="4012948" y="427367"/>
                  <a:pt x="4065373" y="444843"/>
                </a:cubicBezTo>
                <a:cubicBezTo>
                  <a:pt x="4077730" y="448962"/>
                  <a:pt x="4090471" y="452069"/>
                  <a:pt x="4102443" y="457200"/>
                </a:cubicBezTo>
                <a:cubicBezTo>
                  <a:pt x="4177790" y="489491"/>
                  <a:pt x="4127447" y="477890"/>
                  <a:pt x="4213654" y="506627"/>
                </a:cubicBezTo>
                <a:cubicBezTo>
                  <a:pt x="4229765" y="511998"/>
                  <a:pt x="4247180" y="513021"/>
                  <a:pt x="4263081" y="518984"/>
                </a:cubicBezTo>
                <a:cubicBezTo>
                  <a:pt x="4392315" y="567446"/>
                  <a:pt x="4235064" y="524336"/>
                  <a:pt x="4361935" y="556054"/>
                </a:cubicBezTo>
                <a:cubicBezTo>
                  <a:pt x="4374292" y="564292"/>
                  <a:pt x="4385356" y="574917"/>
                  <a:pt x="4399006" y="580767"/>
                </a:cubicBezTo>
                <a:cubicBezTo>
                  <a:pt x="4414276" y="587311"/>
                  <a:pt x="4499219" y="603282"/>
                  <a:pt x="4510216" y="605481"/>
                </a:cubicBezTo>
                <a:cubicBezTo>
                  <a:pt x="4522573" y="613719"/>
                  <a:pt x="4533198" y="625498"/>
                  <a:pt x="4547287" y="630194"/>
                </a:cubicBezTo>
                <a:cubicBezTo>
                  <a:pt x="4571056" y="638117"/>
                  <a:pt x="4596777" y="638069"/>
                  <a:pt x="4621427" y="642551"/>
                </a:cubicBezTo>
                <a:cubicBezTo>
                  <a:pt x="4746550" y="665301"/>
                  <a:pt x="4617477" y="648334"/>
                  <a:pt x="4806779" y="667265"/>
                </a:cubicBezTo>
                <a:cubicBezTo>
                  <a:pt x="4864444" y="663146"/>
                  <a:pt x="4921961" y="654908"/>
                  <a:pt x="4979773" y="654908"/>
                </a:cubicBezTo>
                <a:cubicBezTo>
                  <a:pt x="5070483" y="654908"/>
                  <a:pt x="5160985" y="663639"/>
                  <a:pt x="5251622" y="667265"/>
                </a:cubicBezTo>
                <a:cubicBezTo>
                  <a:pt x="5263969" y="667759"/>
                  <a:pt x="5276335" y="667265"/>
                  <a:pt x="5288692" y="667265"/>
                </a:cubicBezTo>
                <a:lnTo>
                  <a:pt x="10614454" y="741405"/>
                </a:lnTo>
                <a:cubicBezTo>
                  <a:pt x="10655643" y="716692"/>
                  <a:pt x="10695639" y="689869"/>
                  <a:pt x="10738022" y="667265"/>
                </a:cubicBezTo>
                <a:cubicBezTo>
                  <a:pt x="10790771" y="639132"/>
                  <a:pt x="10805074" y="642753"/>
                  <a:pt x="10861589" y="630194"/>
                </a:cubicBezTo>
                <a:cubicBezTo>
                  <a:pt x="10878167" y="626510"/>
                  <a:pt x="10894540" y="621957"/>
                  <a:pt x="10911016" y="617838"/>
                </a:cubicBezTo>
                <a:cubicBezTo>
                  <a:pt x="10927492" y="609600"/>
                  <a:pt x="10943340" y="599965"/>
                  <a:pt x="10960443" y="593124"/>
                </a:cubicBezTo>
                <a:cubicBezTo>
                  <a:pt x="10991959" y="580518"/>
                  <a:pt x="11047602" y="563336"/>
                  <a:pt x="11084011" y="556054"/>
                </a:cubicBezTo>
                <a:cubicBezTo>
                  <a:pt x="11108579" y="551140"/>
                  <a:pt x="11133584" y="548611"/>
                  <a:pt x="11158152" y="543697"/>
                </a:cubicBezTo>
                <a:cubicBezTo>
                  <a:pt x="11189086" y="537510"/>
                  <a:pt x="11275268" y="512269"/>
                  <a:pt x="11294076" y="506627"/>
                </a:cubicBezTo>
                <a:cubicBezTo>
                  <a:pt x="11306552" y="502884"/>
                  <a:pt x="11318622" y="497848"/>
                  <a:pt x="11331146" y="494270"/>
                </a:cubicBezTo>
                <a:cubicBezTo>
                  <a:pt x="11382762" y="479522"/>
                  <a:pt x="11396451" y="479267"/>
                  <a:pt x="11454714" y="469557"/>
                </a:cubicBezTo>
                <a:lnTo>
                  <a:pt x="11528854" y="444843"/>
                </a:lnTo>
                <a:cubicBezTo>
                  <a:pt x="11541211" y="440724"/>
                  <a:pt x="11554275" y="438311"/>
                  <a:pt x="11565925" y="432486"/>
                </a:cubicBezTo>
                <a:cubicBezTo>
                  <a:pt x="11582401" y="424248"/>
                  <a:pt x="11597877" y="413598"/>
                  <a:pt x="11615352" y="407773"/>
                </a:cubicBezTo>
                <a:cubicBezTo>
                  <a:pt x="11647575" y="397032"/>
                  <a:pt x="11714206" y="383059"/>
                  <a:pt x="11714206" y="383059"/>
                </a:cubicBezTo>
                <a:cubicBezTo>
                  <a:pt x="11820452" y="312229"/>
                  <a:pt x="11686020" y="397153"/>
                  <a:pt x="11788346" y="345989"/>
                </a:cubicBezTo>
                <a:cubicBezTo>
                  <a:pt x="11801629" y="339347"/>
                  <a:pt x="11825416" y="321275"/>
                  <a:pt x="11825416" y="321275"/>
                </a:cubicBezTo>
                <a:lnTo>
                  <a:pt x="12245546" y="148281"/>
                </a:lnTo>
                <a:lnTo>
                  <a:pt x="12208476" y="1841157"/>
                </a:lnTo>
                <a:lnTo>
                  <a:pt x="12357" y="1841157"/>
                </a:lnTo>
                <a:close/>
              </a:path>
            </a:pathLst>
          </a:custGeom>
          <a:solidFill>
            <a:srgbClr val="EE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Text Placeholder 4">
            <a:extLst>
              <a:ext uri="{FF2B5EF4-FFF2-40B4-BE49-F238E27FC236}">
                <a16:creationId xmlns:a16="http://schemas.microsoft.com/office/drawing/2014/main" id="{8D0FF54F-F985-A244-9A09-2B8BCD6C9B0B}"/>
              </a:ext>
            </a:extLst>
          </p:cNvPr>
          <p:cNvSpPr txBox="1">
            <a:spLocks/>
          </p:cNvSpPr>
          <p:nvPr/>
        </p:nvSpPr>
        <p:spPr>
          <a:xfrm>
            <a:off x="835681" y="2004804"/>
            <a:ext cx="4820962" cy="656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200" b="1" dirty="0">
                <a:latin typeface="PingFang SC Semibold" panose="020B0400000000000000" pitchFamily="34" charset="-122"/>
                <a:ea typeface="PingFang SC Semibold" panose="020B0400000000000000" pitchFamily="34" charset="-122"/>
              </a:rPr>
              <a:t>充分</a:t>
            </a:r>
            <a:r>
              <a:rPr lang="zh-CN" sz="3200" b="1" dirty="0">
                <a:latin typeface="PingFang SC Semibold" panose="020B0400000000000000" pitchFamily="34" charset="-122"/>
                <a:ea typeface="PingFang SC Semibold" panose="020B0400000000000000" pitchFamily="34" charset="-122"/>
                <a:cs typeface="+mn-lt"/>
              </a:rPr>
              <a:t>摄入</a:t>
            </a:r>
            <a:r>
              <a:rPr lang="zh-CN" altLang="en-US" sz="3200" b="1" dirty="0">
                <a:latin typeface="PingFang SC Semibold" panose="020B0400000000000000" pitchFamily="34" charset="-122"/>
                <a:ea typeface="PingFang SC Semibold" panose="020B0400000000000000" pitchFamily="34" charset="-122"/>
              </a:rPr>
              <a:t>蔬菜</a:t>
            </a:r>
            <a:endParaRPr lang="en-US" altLang="zh-CN" sz="3200" b="1" dirty="0">
              <a:latin typeface="PingFang SC Semibold" panose="020B0400000000000000" pitchFamily="34" charset="-122"/>
              <a:ea typeface="PingFang SC Semibold" panose="020B0400000000000000" pitchFamily="34" charset="-122"/>
            </a:endParaRPr>
          </a:p>
        </p:txBody>
      </p:sp>
      <p:sp>
        <p:nvSpPr>
          <p:cNvPr id="9" name="Content Placeholder 5">
            <a:extLst>
              <a:ext uri="{FF2B5EF4-FFF2-40B4-BE49-F238E27FC236}">
                <a16:creationId xmlns:a16="http://schemas.microsoft.com/office/drawing/2014/main" id="{D9FAE102-6DE0-9948-8B62-1E16C35B8E54}"/>
              </a:ext>
            </a:extLst>
          </p:cNvPr>
          <p:cNvSpPr txBox="1">
            <a:spLocks/>
          </p:cNvSpPr>
          <p:nvPr/>
        </p:nvSpPr>
        <p:spPr>
          <a:xfrm>
            <a:off x="6096000" y="1848047"/>
            <a:ext cx="5274966" cy="2726746"/>
          </a:xfrm>
          <a:prstGeom prst="rect">
            <a:avLst/>
          </a:prstGeom>
        </p:spPr>
        <p:txBody>
          <a:bodyPr vert="horz" lIns="0" tIns="45720" rIns="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itchFamily="2" charset="2"/>
              <a:buChar char="p"/>
            </a:pPr>
            <a:r>
              <a:rPr lang="zh-CN" altLang="en-US" dirty="0">
                <a:latin typeface="PingFang SC" panose="020B0400000000000000" pitchFamily="34" charset="-122"/>
                <a:ea typeface="PingFang SC" panose="020B0400000000000000" pitchFamily="34" charset="-122"/>
              </a:rPr>
              <a:t> 有益于身体和智力发育</a:t>
            </a:r>
            <a:endParaRPr lang="en-US" dirty="0">
              <a:latin typeface="PingFang SC" panose="020B0400000000000000" pitchFamily="34" charset="-122"/>
              <a:ea typeface="PingFang SC" panose="020B0400000000000000" pitchFamily="34" charset="-122"/>
            </a:endParaRPr>
          </a:p>
          <a:p>
            <a:pPr>
              <a:lnSpc>
                <a:spcPct val="200000"/>
              </a:lnSpc>
              <a:buFont typeface="Wingdings" pitchFamily="2" charset="2"/>
              <a:buChar char="p"/>
            </a:pPr>
            <a:r>
              <a:rPr lang="zh-CN" altLang="en-US" dirty="0">
                <a:latin typeface="PingFang SC" panose="020B0400000000000000" pitchFamily="34" charset="-122"/>
                <a:ea typeface="PingFang SC" panose="020B0400000000000000" pitchFamily="34" charset="-122"/>
              </a:rPr>
              <a:t> 丰富营养，增加抵抗力</a:t>
            </a:r>
            <a:endParaRPr lang="en-US" altLang="zh-CN" dirty="0">
              <a:latin typeface="PingFang SC" panose="020B0400000000000000" pitchFamily="34" charset="-122"/>
              <a:ea typeface="PingFang SC" panose="020B0400000000000000" pitchFamily="34" charset="-122"/>
            </a:endParaRPr>
          </a:p>
          <a:p>
            <a:pPr>
              <a:lnSpc>
                <a:spcPct val="200000"/>
              </a:lnSpc>
              <a:buFont typeface="Wingdings" pitchFamily="2" charset="2"/>
              <a:buChar char="p"/>
            </a:pPr>
            <a:r>
              <a:rPr lang="zh-CN" altLang="en-US" dirty="0">
                <a:latin typeface="PingFang SC" panose="020B0400000000000000" pitchFamily="34" charset="-122"/>
                <a:ea typeface="PingFang SC" panose="020B0400000000000000" pitchFamily="34" charset="-122"/>
              </a:rPr>
              <a:t> 提高消化能力，保持健康</a:t>
            </a:r>
            <a:endParaRPr lang="en-US" altLang="zh-CN" dirty="0">
              <a:latin typeface="PingFang SC" panose="020B0400000000000000" pitchFamily="34" charset="-122"/>
              <a:ea typeface="PingFang SC" panose="020B0400000000000000" pitchFamily="34" charset="-122"/>
            </a:endParaRPr>
          </a:p>
        </p:txBody>
      </p:sp>
      <p:sp>
        <p:nvSpPr>
          <p:cNvPr id="6" name="文本框 26">
            <a:extLst>
              <a:ext uri="{FF2B5EF4-FFF2-40B4-BE49-F238E27FC236}">
                <a16:creationId xmlns:a16="http://schemas.microsoft.com/office/drawing/2014/main" id="{997C3B81-1D17-4D17-A9E5-7D21175FC6FF}"/>
              </a:ext>
            </a:extLst>
          </p:cNvPr>
          <p:cNvSpPr txBox="1"/>
          <p:nvPr/>
        </p:nvSpPr>
        <p:spPr>
          <a:xfrm>
            <a:off x="425609" y="636556"/>
            <a:ext cx="8884645" cy="769441"/>
          </a:xfrm>
          <a:prstGeom prst="rect">
            <a:avLst/>
          </a:prstGeom>
          <a:noFill/>
        </p:spPr>
        <p:txBody>
          <a:bodyPr wrap="square" rtlCol="0">
            <a:spAutoFit/>
          </a:bodyPr>
          <a:lstStyle/>
          <a:p>
            <a:r>
              <a:rPr kumimoji="1" lang="zh-CN" altLang="en-US" sz="4400" b="1" dirty="0">
                <a:solidFill>
                  <a:srgbClr val="00B050"/>
                </a:solidFill>
                <a:latin typeface="PingFang SC Semibold" panose="020B0400000000000000" pitchFamily="34" charset="-122"/>
                <a:ea typeface="PingFang SC Semibold" panose="020B0400000000000000" pitchFamily="34" charset="-122"/>
              </a:rPr>
              <a:t>为什么我们需要告诉孩子多吃蔬菜？</a:t>
            </a:r>
            <a:endParaRPr kumimoji="1" lang="en-US" altLang="zh-CN" sz="4400" b="1" dirty="0">
              <a:solidFill>
                <a:srgbClr val="00B050"/>
              </a:solidFill>
              <a:latin typeface="PingFang SC Semibold" panose="020B0400000000000000" pitchFamily="34" charset="-122"/>
              <a:ea typeface="PingFang SC Semibold" panose="020B0400000000000000" pitchFamily="34" charset="-122"/>
            </a:endParaRPr>
          </a:p>
        </p:txBody>
      </p:sp>
      <p:sp>
        <p:nvSpPr>
          <p:cNvPr id="7" name="文本框 6">
            <a:extLst>
              <a:ext uri="{FF2B5EF4-FFF2-40B4-BE49-F238E27FC236}">
                <a16:creationId xmlns:a16="http://schemas.microsoft.com/office/drawing/2014/main" id="{7BDFFBD0-E072-C3CE-97C6-B0FE9B7F9A74}"/>
              </a:ext>
            </a:extLst>
          </p:cNvPr>
          <p:cNvSpPr txBox="1"/>
          <p:nvPr/>
        </p:nvSpPr>
        <p:spPr>
          <a:xfrm>
            <a:off x="835681" y="2569520"/>
            <a:ext cx="4626860" cy="1974387"/>
          </a:xfrm>
          <a:prstGeom prst="rect">
            <a:avLst/>
          </a:prstGeom>
          <a:noFill/>
        </p:spPr>
        <p:txBody>
          <a:bodyPr wrap="square">
            <a:spAutoFit/>
          </a:bodyPr>
          <a:lstStyle/>
          <a:p>
            <a:pPr marL="457200" indent="-457200">
              <a:lnSpc>
                <a:spcPct val="150000"/>
              </a:lnSpc>
              <a:buFont typeface="Wingdings" pitchFamily="2" charset="2"/>
              <a:buChar char="ü"/>
            </a:pPr>
            <a:r>
              <a:rPr lang="zh-CN" altLang="en-US" sz="2800" dirty="0">
                <a:latin typeface="PingFang SC" panose="020B0400000000000000" pitchFamily="34" charset="-122"/>
                <a:ea typeface="PingFang SC" panose="020B0400000000000000" pitchFamily="34" charset="-122"/>
              </a:rPr>
              <a:t>高膳食纤维</a:t>
            </a:r>
            <a:endParaRPr lang="en-US" altLang="zh-CN" sz="2800" dirty="0">
              <a:latin typeface="PingFang SC" panose="020B0400000000000000" pitchFamily="34" charset="-122"/>
              <a:ea typeface="PingFang SC" panose="020B0400000000000000" pitchFamily="34" charset="-122"/>
            </a:endParaRPr>
          </a:p>
          <a:p>
            <a:pPr marL="457200" indent="-457200">
              <a:lnSpc>
                <a:spcPct val="150000"/>
              </a:lnSpc>
              <a:buFont typeface="Wingdings" pitchFamily="2" charset="2"/>
              <a:buChar char="ü"/>
            </a:pPr>
            <a:r>
              <a:rPr lang="zh-CN" altLang="en-US" sz="2800" dirty="0">
                <a:latin typeface="PingFang SC" panose="020B0400000000000000" pitchFamily="34" charset="-122"/>
                <a:ea typeface="PingFang SC" panose="020B0400000000000000" pitchFamily="34" charset="-122"/>
              </a:rPr>
              <a:t>富含微量营养素</a:t>
            </a:r>
            <a:endParaRPr lang="en-US" altLang="zh-CN" sz="2800" dirty="0">
              <a:latin typeface="PingFang SC" panose="020B0400000000000000" pitchFamily="34" charset="-122"/>
              <a:ea typeface="PingFang SC" panose="020B0400000000000000" pitchFamily="34" charset="-122"/>
            </a:endParaRPr>
          </a:p>
          <a:p>
            <a:pPr marL="457200" indent="-457200">
              <a:lnSpc>
                <a:spcPct val="150000"/>
              </a:lnSpc>
              <a:buFont typeface="Wingdings" pitchFamily="2" charset="2"/>
              <a:buChar char="ü"/>
            </a:pPr>
            <a:r>
              <a:rPr lang="zh-CN" altLang="en-US" sz="2800" dirty="0">
                <a:latin typeface="PingFang SC" panose="020B0400000000000000" pitchFamily="34" charset="-122"/>
                <a:ea typeface="PingFang SC" panose="020B0400000000000000" pitchFamily="34" charset="-122"/>
              </a:rPr>
              <a:t>低能量</a:t>
            </a:r>
            <a:endParaRPr lang="en-US" altLang="zh-CN" sz="2800" dirty="0">
              <a:latin typeface="PingFang SC" panose="020B0400000000000000" pitchFamily="34" charset="-122"/>
              <a:ea typeface="PingFang SC" panose="020B0400000000000000" pitchFamily="34" charset="-122"/>
            </a:endParaRPr>
          </a:p>
        </p:txBody>
      </p:sp>
      <p:cxnSp>
        <p:nvCxnSpPr>
          <p:cNvPr id="12" name="直线连接符 11">
            <a:extLst>
              <a:ext uri="{FF2B5EF4-FFF2-40B4-BE49-F238E27FC236}">
                <a16:creationId xmlns:a16="http://schemas.microsoft.com/office/drawing/2014/main" id="{6C57A05F-4C70-8AB5-E713-9C69C5936672}"/>
              </a:ext>
            </a:extLst>
          </p:cNvPr>
          <p:cNvCxnSpPr/>
          <p:nvPr/>
        </p:nvCxnSpPr>
        <p:spPr>
          <a:xfrm>
            <a:off x="6586150" y="2665674"/>
            <a:ext cx="3484606"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B9CEC694-C6C5-4F09-131E-63DB93200173}"/>
              </a:ext>
            </a:extLst>
          </p:cNvPr>
          <p:cNvCxnSpPr/>
          <p:nvPr/>
        </p:nvCxnSpPr>
        <p:spPr>
          <a:xfrm>
            <a:off x="6586150" y="3592434"/>
            <a:ext cx="3484606"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95965BA7-DF8A-4B40-ECD4-33E639401868}"/>
              </a:ext>
            </a:extLst>
          </p:cNvPr>
          <p:cNvCxnSpPr>
            <a:cxnSpLocks/>
          </p:cNvCxnSpPr>
          <p:nvPr/>
        </p:nvCxnSpPr>
        <p:spPr>
          <a:xfrm>
            <a:off x="6586150" y="4543907"/>
            <a:ext cx="3855309" cy="30886"/>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E4D5F647-DB2F-45A1-5ACB-44B1C8B2FC35}"/>
              </a:ext>
            </a:extLst>
          </p:cNvPr>
          <p:cNvPicPr>
            <a:picLocks noChangeAspect="1"/>
          </p:cNvPicPr>
          <p:nvPr/>
        </p:nvPicPr>
        <p:blipFill>
          <a:blip r:embed="rId3"/>
          <a:stretch>
            <a:fillRect/>
          </a:stretch>
        </p:blipFill>
        <p:spPr>
          <a:xfrm>
            <a:off x="669535" y="5016843"/>
            <a:ext cx="6805199" cy="1543966"/>
          </a:xfrm>
          <a:prstGeom prst="rect">
            <a:avLst/>
          </a:prstGeom>
        </p:spPr>
      </p:pic>
    </p:spTree>
    <p:extLst>
      <p:ext uri="{BB962C8B-B14F-4D97-AF65-F5344CB8AC3E}">
        <p14:creationId xmlns:p14="http://schemas.microsoft.com/office/powerpoint/2010/main" val="418915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4B40041-438D-344E-8A40-BD2879C406C5}"/>
              </a:ext>
            </a:extLst>
          </p:cNvPr>
          <p:cNvSpPr txBox="1"/>
          <p:nvPr/>
        </p:nvSpPr>
        <p:spPr>
          <a:xfrm>
            <a:off x="420863" y="642964"/>
            <a:ext cx="5230795"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家长</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行动起来</a:t>
            </a:r>
          </a:p>
        </p:txBody>
      </p:sp>
      <p:pic>
        <p:nvPicPr>
          <p:cNvPr id="4" name="图片 3" descr="徽标&#10;&#10;描述已自动生成">
            <a:extLst>
              <a:ext uri="{FF2B5EF4-FFF2-40B4-BE49-F238E27FC236}">
                <a16:creationId xmlns:a16="http://schemas.microsoft.com/office/drawing/2014/main" id="{851DD998-6E95-D062-5E32-6812C3C6FB10}"/>
              </a:ext>
            </a:extLst>
          </p:cNvPr>
          <p:cNvPicPr>
            <a:picLocks noChangeAspect="1"/>
          </p:cNvPicPr>
          <p:nvPr/>
        </p:nvPicPr>
        <p:blipFill>
          <a:blip r:embed="rId2"/>
          <a:stretch>
            <a:fillRect/>
          </a:stretch>
        </p:blipFill>
        <p:spPr>
          <a:xfrm>
            <a:off x="5109110" y="2743200"/>
            <a:ext cx="7132318" cy="4114799"/>
          </a:xfrm>
          <a:prstGeom prst="rect">
            <a:avLst/>
          </a:prstGeom>
        </p:spPr>
      </p:pic>
      <p:sp>
        <p:nvSpPr>
          <p:cNvPr id="24" name="文本框 23">
            <a:extLst>
              <a:ext uri="{FF2B5EF4-FFF2-40B4-BE49-F238E27FC236}">
                <a16:creationId xmlns:a16="http://schemas.microsoft.com/office/drawing/2014/main" id="{E7677293-9343-A94C-99B5-068E4577FCD1}"/>
              </a:ext>
            </a:extLst>
          </p:cNvPr>
          <p:cNvSpPr txBox="1"/>
          <p:nvPr/>
        </p:nvSpPr>
        <p:spPr>
          <a:xfrm>
            <a:off x="655638" y="2247822"/>
            <a:ext cx="5937734" cy="1018549"/>
          </a:xfrm>
          <a:prstGeom prst="rect">
            <a:avLst/>
          </a:prstGeom>
          <a:noFill/>
        </p:spPr>
        <p:txBody>
          <a:bodyPr wrap="square" rtlCol="0">
            <a:spAutoFit/>
          </a:bodyPr>
          <a:lstStyle/>
          <a:p>
            <a:pPr>
              <a:lnSpc>
                <a:spcPct val="15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将洗干净的</a:t>
            </a:r>
            <a:r>
              <a:rPr lang="zh-CN" altLang="en-US" sz="4400" dirty="0">
                <a:solidFill>
                  <a:schemeClr val="tx1">
                    <a:lumMod val="85000"/>
                    <a:lumOff val="15000"/>
                  </a:schemeClr>
                </a:solidFill>
                <a:latin typeface="PingFang SC Semibold" panose="020B0400000000000000" pitchFamily="34" charset="-122"/>
                <a:ea typeface="PingFang SC Semibold" panose="020B0400000000000000" pitchFamily="34" charset="-122"/>
              </a:rPr>
              <a:t>新鲜水果</a:t>
            </a:r>
            <a:endParaRPr lang="en-US" altLang="zh-CN" sz="4400" dirty="0">
              <a:solidFill>
                <a:schemeClr val="tx1">
                  <a:lumMod val="85000"/>
                  <a:lumOff val="15000"/>
                </a:schemeClr>
              </a:solidFill>
              <a:latin typeface="PingFang SC Semibold" panose="020B0400000000000000" pitchFamily="34" charset="-122"/>
              <a:ea typeface="PingFang SC Semibold" panose="020B0400000000000000" pitchFamily="34" charset="-122"/>
            </a:endParaRPr>
          </a:p>
        </p:txBody>
      </p:sp>
      <p:sp>
        <p:nvSpPr>
          <p:cNvPr id="9" name="文本框 23">
            <a:extLst>
              <a:ext uri="{FF2B5EF4-FFF2-40B4-BE49-F238E27FC236}">
                <a16:creationId xmlns:a16="http://schemas.microsoft.com/office/drawing/2014/main" id="{2125F27C-0256-4C03-9DD5-6A99102A6C40}"/>
              </a:ext>
            </a:extLst>
          </p:cNvPr>
          <p:cNvSpPr txBox="1"/>
          <p:nvPr/>
        </p:nvSpPr>
        <p:spPr>
          <a:xfrm>
            <a:off x="655639" y="3564041"/>
            <a:ext cx="6585420" cy="1018549"/>
          </a:xfrm>
          <a:prstGeom prst="rect">
            <a:avLst/>
          </a:prstGeom>
          <a:noFill/>
        </p:spPr>
        <p:txBody>
          <a:bodyPr wrap="square" rtlCol="0">
            <a:spAutoFit/>
          </a:bodyPr>
          <a:lstStyle/>
          <a:p>
            <a:pPr>
              <a:lnSpc>
                <a:spcPct val="15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放在家里</a:t>
            </a:r>
            <a:r>
              <a:rPr lang="zh-CN" altLang="en-US" sz="4400" dirty="0">
                <a:solidFill>
                  <a:schemeClr val="tx1">
                    <a:lumMod val="85000"/>
                    <a:lumOff val="15000"/>
                  </a:schemeClr>
                </a:solidFill>
                <a:latin typeface="PingFang SC Semibold" panose="020B0400000000000000" pitchFamily="34" charset="-122"/>
                <a:ea typeface="PingFang SC Semibold" panose="020B0400000000000000" pitchFamily="34" charset="-122"/>
              </a:rPr>
              <a:t>方便易取</a:t>
            </a: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的地方</a:t>
            </a:r>
            <a:endParaRPr lang="en-US" altLang="zh-CN" sz="3200" dirty="0">
              <a:solidFill>
                <a:schemeClr val="tx1">
                  <a:lumMod val="85000"/>
                  <a:lumOff val="15000"/>
                </a:schemeClr>
              </a:solidFill>
              <a:latin typeface="PingFang SC" panose="020B0400000000000000" pitchFamily="34" charset="-122"/>
              <a:ea typeface="PingFang SC" panose="020B0400000000000000" pitchFamily="34" charset="-122"/>
            </a:endParaRPr>
          </a:p>
        </p:txBody>
      </p:sp>
      <p:cxnSp>
        <p:nvCxnSpPr>
          <p:cNvPr id="10" name="直线连接符 9">
            <a:extLst>
              <a:ext uri="{FF2B5EF4-FFF2-40B4-BE49-F238E27FC236}">
                <a16:creationId xmlns:a16="http://schemas.microsoft.com/office/drawing/2014/main" id="{333729A9-C193-5BFC-4ED3-FBB559D71126}"/>
              </a:ext>
            </a:extLst>
          </p:cNvPr>
          <p:cNvCxnSpPr>
            <a:cxnSpLocks/>
          </p:cNvCxnSpPr>
          <p:nvPr/>
        </p:nvCxnSpPr>
        <p:spPr>
          <a:xfrm>
            <a:off x="2817339" y="3266371"/>
            <a:ext cx="2335429"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A681C7A7-4590-277B-F4EB-8B91BB1DC6F3}"/>
              </a:ext>
            </a:extLst>
          </p:cNvPr>
          <p:cNvCxnSpPr>
            <a:cxnSpLocks/>
          </p:cNvCxnSpPr>
          <p:nvPr/>
        </p:nvCxnSpPr>
        <p:spPr>
          <a:xfrm>
            <a:off x="2397210" y="4625614"/>
            <a:ext cx="2335429"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62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83B0EA4-4961-074B-BA73-636C962B7BF1}"/>
              </a:ext>
            </a:extLst>
          </p:cNvPr>
          <p:cNvSpPr txBox="1"/>
          <p:nvPr/>
        </p:nvSpPr>
        <p:spPr>
          <a:xfrm>
            <a:off x="502587" y="2329975"/>
            <a:ext cx="5629851" cy="2626681"/>
          </a:xfrm>
          <a:prstGeom prst="rect">
            <a:avLst/>
          </a:prstGeom>
          <a:noFill/>
        </p:spPr>
        <p:txBody>
          <a:bodyPr wrap="square" rtlCol="0">
            <a:spAutoFit/>
          </a:bodyPr>
          <a:lstStyle/>
          <a:p>
            <a:pPr>
              <a:lnSpc>
                <a:spcPct val="20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每天为孩子提供</a:t>
            </a: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五种蔬菜</a:t>
            </a:r>
            <a:endParaRPr lang="en-US" altLang="zh-CN" sz="4400" b="1" dirty="0">
              <a:solidFill>
                <a:schemeClr val="tx1">
                  <a:lumMod val="85000"/>
                  <a:lumOff val="15000"/>
                </a:schemeClr>
              </a:solidFill>
              <a:latin typeface="PingFang SC Semibold" panose="020B0400000000000000" pitchFamily="34" charset="-122"/>
              <a:ea typeface="PingFang SC Semibold" panose="020B0400000000000000" pitchFamily="34" charset="-122"/>
            </a:endParaRPr>
          </a:p>
          <a:p>
            <a:pPr>
              <a:lnSpc>
                <a:spcPct val="200000"/>
              </a:lnSpc>
            </a:pP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餐餐有</a:t>
            </a: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蔬菜</a:t>
            </a:r>
            <a:r>
              <a:rPr lang="zh-CN" altLang="en-US" sz="3200" dirty="0">
                <a:solidFill>
                  <a:schemeClr val="tx1">
                    <a:lumMod val="85000"/>
                    <a:lumOff val="15000"/>
                  </a:schemeClr>
                </a:solidFill>
                <a:latin typeface="PingFang SC" panose="020B0400000000000000" pitchFamily="34" charset="-122"/>
                <a:ea typeface="PingFang SC" panose="020B0400000000000000" pitchFamily="34" charset="-122"/>
              </a:rPr>
              <a:t>，天天吃</a:t>
            </a:r>
            <a:r>
              <a:rPr lang="zh-CN" altLang="en-US" sz="4400" b="1" dirty="0">
                <a:solidFill>
                  <a:schemeClr val="tx1">
                    <a:lumMod val="85000"/>
                    <a:lumOff val="15000"/>
                  </a:schemeClr>
                </a:solidFill>
                <a:latin typeface="PingFang SC Semibold" panose="020B0400000000000000" pitchFamily="34" charset="-122"/>
                <a:ea typeface="PingFang SC Semibold" panose="020B0400000000000000" pitchFamily="34" charset="-122"/>
              </a:rPr>
              <a:t>水果</a:t>
            </a:r>
            <a:endParaRPr lang="en-US" altLang="zh-CN" sz="4400" b="1" dirty="0">
              <a:solidFill>
                <a:schemeClr val="tx1">
                  <a:lumMod val="85000"/>
                  <a:lumOff val="15000"/>
                </a:schemeClr>
              </a:solidFill>
              <a:latin typeface="PingFang SC Semibold" panose="020B0400000000000000" pitchFamily="34" charset="-122"/>
              <a:ea typeface="PingFang SC Semibold" panose="020B0400000000000000" pitchFamily="34" charset="-122"/>
            </a:endParaRPr>
          </a:p>
        </p:txBody>
      </p:sp>
      <p:pic>
        <p:nvPicPr>
          <p:cNvPr id="15" name="图片 14">
            <a:extLst>
              <a:ext uri="{FF2B5EF4-FFF2-40B4-BE49-F238E27FC236}">
                <a16:creationId xmlns:a16="http://schemas.microsoft.com/office/drawing/2014/main" id="{6E0C907B-8C6A-CB42-8985-DC9F7CED75D7}"/>
              </a:ext>
            </a:extLst>
          </p:cNvPr>
          <p:cNvPicPr>
            <a:picLocks noChangeAspect="1"/>
          </p:cNvPicPr>
          <p:nvPr/>
        </p:nvPicPr>
        <p:blipFill>
          <a:blip r:embed="rId2"/>
          <a:stretch>
            <a:fillRect/>
          </a:stretch>
        </p:blipFill>
        <p:spPr>
          <a:xfrm>
            <a:off x="6433753" y="2576781"/>
            <a:ext cx="1797858" cy="1395984"/>
          </a:xfrm>
          <a:prstGeom prst="rect">
            <a:avLst/>
          </a:prstGeom>
          <a:ln>
            <a:noFill/>
          </a:ln>
        </p:spPr>
      </p:pic>
      <p:pic>
        <p:nvPicPr>
          <p:cNvPr id="16" name="图片 15">
            <a:extLst>
              <a:ext uri="{FF2B5EF4-FFF2-40B4-BE49-F238E27FC236}">
                <a16:creationId xmlns:a16="http://schemas.microsoft.com/office/drawing/2014/main" id="{6EDF0C2D-3166-CB4D-A0C0-D9A7886071E8}"/>
              </a:ext>
            </a:extLst>
          </p:cNvPr>
          <p:cNvPicPr>
            <a:picLocks noChangeAspect="1"/>
          </p:cNvPicPr>
          <p:nvPr/>
        </p:nvPicPr>
        <p:blipFill>
          <a:blip r:embed="rId3"/>
          <a:stretch>
            <a:fillRect/>
          </a:stretch>
        </p:blipFill>
        <p:spPr>
          <a:xfrm>
            <a:off x="7116050" y="4602495"/>
            <a:ext cx="1713253" cy="1395984"/>
          </a:xfrm>
          <a:prstGeom prst="rect">
            <a:avLst/>
          </a:prstGeom>
          <a:ln>
            <a:noFill/>
          </a:ln>
        </p:spPr>
      </p:pic>
      <p:pic>
        <p:nvPicPr>
          <p:cNvPr id="17" name="图片 16">
            <a:extLst>
              <a:ext uri="{FF2B5EF4-FFF2-40B4-BE49-F238E27FC236}">
                <a16:creationId xmlns:a16="http://schemas.microsoft.com/office/drawing/2014/main" id="{6944C796-E22E-5943-A7CC-BCEC195D1FC1}"/>
              </a:ext>
            </a:extLst>
          </p:cNvPr>
          <p:cNvPicPr>
            <a:picLocks noChangeAspect="1"/>
          </p:cNvPicPr>
          <p:nvPr/>
        </p:nvPicPr>
        <p:blipFill>
          <a:blip r:embed="rId4"/>
          <a:stretch>
            <a:fillRect/>
          </a:stretch>
        </p:blipFill>
        <p:spPr>
          <a:xfrm>
            <a:off x="8269492" y="1159646"/>
            <a:ext cx="1395984" cy="1417135"/>
          </a:xfrm>
          <a:prstGeom prst="rect">
            <a:avLst/>
          </a:prstGeom>
          <a:ln>
            <a:noFill/>
          </a:ln>
        </p:spPr>
      </p:pic>
      <p:pic>
        <p:nvPicPr>
          <p:cNvPr id="19" name="图片 18">
            <a:extLst>
              <a:ext uri="{FF2B5EF4-FFF2-40B4-BE49-F238E27FC236}">
                <a16:creationId xmlns:a16="http://schemas.microsoft.com/office/drawing/2014/main" id="{188BB05B-3637-0546-8E8F-7453139E75C3}"/>
              </a:ext>
            </a:extLst>
          </p:cNvPr>
          <p:cNvPicPr>
            <a:picLocks noChangeAspect="1"/>
          </p:cNvPicPr>
          <p:nvPr/>
        </p:nvPicPr>
        <p:blipFill>
          <a:blip r:embed="rId5"/>
          <a:stretch>
            <a:fillRect/>
          </a:stretch>
        </p:blipFill>
        <p:spPr>
          <a:xfrm>
            <a:off x="9407822" y="4552704"/>
            <a:ext cx="1495566" cy="1495566"/>
          </a:xfrm>
          <a:prstGeom prst="rect">
            <a:avLst/>
          </a:prstGeom>
          <a:ln>
            <a:noFill/>
          </a:ln>
        </p:spPr>
      </p:pic>
      <p:sp>
        <p:nvSpPr>
          <p:cNvPr id="23" name="文本框 22">
            <a:extLst>
              <a:ext uri="{FF2B5EF4-FFF2-40B4-BE49-F238E27FC236}">
                <a16:creationId xmlns:a16="http://schemas.microsoft.com/office/drawing/2014/main" id="{4984983F-DB02-DB45-831B-31097814A2EF}"/>
              </a:ext>
            </a:extLst>
          </p:cNvPr>
          <p:cNvSpPr txBox="1"/>
          <p:nvPr/>
        </p:nvSpPr>
        <p:spPr>
          <a:xfrm>
            <a:off x="8537229" y="2997004"/>
            <a:ext cx="1604955" cy="1862048"/>
          </a:xfrm>
          <a:prstGeom prst="rect">
            <a:avLst/>
          </a:prstGeom>
          <a:noFill/>
        </p:spPr>
        <p:txBody>
          <a:bodyPr wrap="square">
            <a:spAutoFit/>
          </a:bodyPr>
          <a:lstStyle/>
          <a:p>
            <a:r>
              <a:rPr kumimoji="1" lang="en-US" altLang="zh-CN" sz="11500" b="1" dirty="0">
                <a:solidFill>
                  <a:srgbClr val="00B0F0"/>
                </a:solidFill>
                <a:latin typeface="PingFang SC Semibold" panose="020B0400000000000000" pitchFamily="34" charset="-122"/>
                <a:ea typeface="PingFang SC Semibold" panose="020B0400000000000000" pitchFamily="34" charset="-122"/>
              </a:rPr>
              <a:t>5</a:t>
            </a:r>
            <a:endParaRPr lang="zh-CN" altLang="en-US" sz="11500" dirty="0">
              <a:solidFill>
                <a:srgbClr val="00B0F0"/>
              </a:solidFill>
            </a:endParaRPr>
          </a:p>
        </p:txBody>
      </p:sp>
      <p:pic>
        <p:nvPicPr>
          <p:cNvPr id="10" name="图片 9">
            <a:extLst>
              <a:ext uri="{FF2B5EF4-FFF2-40B4-BE49-F238E27FC236}">
                <a16:creationId xmlns:a16="http://schemas.microsoft.com/office/drawing/2014/main" id="{9202239C-230A-BC47-9DB3-02B395B18C88}"/>
              </a:ext>
            </a:extLst>
          </p:cNvPr>
          <p:cNvPicPr>
            <a:picLocks noChangeAspect="1"/>
          </p:cNvPicPr>
          <p:nvPr/>
        </p:nvPicPr>
        <p:blipFill>
          <a:blip r:embed="rId6"/>
          <a:stretch>
            <a:fillRect/>
          </a:stretch>
        </p:blipFill>
        <p:spPr>
          <a:xfrm>
            <a:off x="9971094" y="2499478"/>
            <a:ext cx="1539820" cy="1550589"/>
          </a:xfrm>
          <a:prstGeom prst="rect">
            <a:avLst/>
          </a:prstGeom>
        </p:spPr>
      </p:pic>
      <p:sp>
        <p:nvSpPr>
          <p:cNvPr id="11" name="文本框 10">
            <a:extLst>
              <a:ext uri="{FF2B5EF4-FFF2-40B4-BE49-F238E27FC236}">
                <a16:creationId xmlns:a16="http://schemas.microsoft.com/office/drawing/2014/main" id="{E8574938-51D2-D55E-0236-8232C3DE1EFC}"/>
              </a:ext>
            </a:extLst>
          </p:cNvPr>
          <p:cNvSpPr txBox="1"/>
          <p:nvPr/>
        </p:nvSpPr>
        <p:spPr>
          <a:xfrm>
            <a:off x="420863" y="642964"/>
            <a:ext cx="5230795" cy="769441"/>
          </a:xfrm>
          <a:prstGeom prst="rect">
            <a:avLst/>
          </a:prstGeom>
          <a:noFill/>
        </p:spPr>
        <p:txBody>
          <a:bodyPr wrap="square" rtlCol="0">
            <a:spAutoFit/>
          </a:bodyPr>
          <a:lstStyle/>
          <a:p>
            <a:r>
              <a:rPr kumimoji="1" lang="zh-CN" altLang="en-US" sz="4400" b="1" dirty="0">
                <a:latin typeface="PingFang SC Semibold" panose="020B0400000000000000" pitchFamily="34" charset="-122"/>
                <a:ea typeface="PingFang SC Semibold" panose="020B0400000000000000" pitchFamily="34" charset="-122"/>
              </a:rPr>
              <a:t>家长</a:t>
            </a:r>
            <a:r>
              <a:rPr kumimoji="1" lang="zh-CN" altLang="en-US" sz="4400" b="1" dirty="0">
                <a:solidFill>
                  <a:srgbClr val="00B050"/>
                </a:solidFill>
                <a:latin typeface="PingFang SC Semibold" panose="020B0400000000000000" pitchFamily="34" charset="-122"/>
                <a:ea typeface="PingFang SC Semibold" panose="020B0400000000000000" pitchFamily="34" charset="-122"/>
              </a:rPr>
              <a:t>行动起来</a:t>
            </a:r>
          </a:p>
        </p:txBody>
      </p:sp>
      <p:cxnSp>
        <p:nvCxnSpPr>
          <p:cNvPr id="13" name="直线连接符 12">
            <a:extLst>
              <a:ext uri="{FF2B5EF4-FFF2-40B4-BE49-F238E27FC236}">
                <a16:creationId xmlns:a16="http://schemas.microsoft.com/office/drawing/2014/main" id="{0E6112D5-FA2B-B4AA-0BFF-DF6D08A0058F}"/>
              </a:ext>
            </a:extLst>
          </p:cNvPr>
          <p:cNvCxnSpPr>
            <a:cxnSpLocks/>
          </p:cNvCxnSpPr>
          <p:nvPr/>
        </p:nvCxnSpPr>
        <p:spPr>
          <a:xfrm>
            <a:off x="3422820" y="3618602"/>
            <a:ext cx="2335429"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FF7A9A79-BD4D-2C27-3B99-C0F7FCDBAB16}"/>
              </a:ext>
            </a:extLst>
          </p:cNvPr>
          <p:cNvCxnSpPr>
            <a:cxnSpLocks/>
          </p:cNvCxnSpPr>
          <p:nvPr/>
        </p:nvCxnSpPr>
        <p:spPr>
          <a:xfrm>
            <a:off x="1816442" y="4990209"/>
            <a:ext cx="109975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CD3DCA87-C0B2-276B-2438-11F92B43D7AB}"/>
              </a:ext>
            </a:extLst>
          </p:cNvPr>
          <p:cNvCxnSpPr>
            <a:cxnSpLocks/>
          </p:cNvCxnSpPr>
          <p:nvPr/>
        </p:nvCxnSpPr>
        <p:spPr>
          <a:xfrm>
            <a:off x="4609069" y="4990209"/>
            <a:ext cx="109975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288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290_1*f*1"/>
  <p:tag name="KSO_WM_TEMPLATE_CATEGORY" val="diagram"/>
  <p:tag name="KSO_WM_TEMPLATE_INDEX" val="20209290"/>
  <p:tag name="KSO_WM_UNIT_LAYERLEVEL" val="1"/>
  <p:tag name="KSO_WM_TAG_VERSION" val="1.0"/>
  <p:tag name="KSO_WM_BEAUTIFY_FLAG" val="#wm#"/>
  <p:tag name="KSO_WM_UNIT_DEFAULT_FONT" val="14;20;2"/>
  <p:tag name="KSO_WM_UNIT_BLOCK" val="0"/>
  <p:tag name="KSO_WM_UNIT_VALUE" val="112"/>
  <p:tag name="KSO_WM_UNIT_SHOW_EDIT_AREA_INDICATION" val="1"/>
  <p:tag name="KSO_WM_CHIP_GROUPID" val="5e6b05596848fb12bee65ac8"/>
  <p:tag name="KSO_WM_CHIP_XID" val="5e6b05596848fb12bee65aca"/>
  <p:tag name="KSO_WM_UNIT_DEC_AREA_ID" val="bd95cf8471424dcc91dc1a87e1ea648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5943815a97c4807adf4f8695e0c9ed1"/>
  <p:tag name="KSO_WM_UNIT_TEXT_FILL_FORE_SCHEMECOLOR_INDEX_BRIGHTNESS" val="0.25"/>
  <p:tag name="KSO_WM_UNIT_TEXT_FILL_FORE_SCHEMECOLOR_INDEX" val="13"/>
  <p:tag name="KSO_WM_UNIT_TEXT_FILL_TYPE" val="1"/>
  <p:tag name="KSO_WM_TEMPLATE_ASSEMBLE_XID" val="60656e8e4054ed1e2fb7fb51"/>
  <p:tag name="KSO_WM_TEMPLATE_ASSEMBLE_GROUPID" val="60656e8e4054ed1e2fb7fb51"/>
</p:tagLst>
</file>

<file path=ppt/tags/tag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290_1*f*1"/>
  <p:tag name="KSO_WM_TEMPLATE_CATEGORY" val="diagram"/>
  <p:tag name="KSO_WM_TEMPLATE_INDEX" val="20209290"/>
  <p:tag name="KSO_WM_UNIT_LAYERLEVEL" val="1"/>
  <p:tag name="KSO_WM_TAG_VERSION" val="1.0"/>
  <p:tag name="KSO_WM_BEAUTIFY_FLAG" val="#wm#"/>
  <p:tag name="KSO_WM_UNIT_DEFAULT_FONT" val="14;20;2"/>
  <p:tag name="KSO_WM_UNIT_BLOCK" val="0"/>
  <p:tag name="KSO_WM_UNIT_VALUE" val="112"/>
  <p:tag name="KSO_WM_UNIT_SHOW_EDIT_AREA_INDICATION" val="1"/>
  <p:tag name="KSO_WM_CHIP_GROUPID" val="5e6b05596848fb12bee65ac8"/>
  <p:tag name="KSO_WM_CHIP_XID" val="5e6b05596848fb12bee65aca"/>
  <p:tag name="KSO_WM_UNIT_DEC_AREA_ID" val="bd95cf8471424dcc91dc1a87e1ea648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5943815a97c4807adf4f8695e0c9ed1"/>
  <p:tag name="KSO_WM_UNIT_TEXT_FILL_FORE_SCHEMECOLOR_INDEX_BRIGHTNESS" val="0.25"/>
  <p:tag name="KSO_WM_UNIT_TEXT_FILL_FORE_SCHEMECOLOR_INDEX" val="13"/>
  <p:tag name="KSO_WM_UNIT_TEXT_FILL_TYPE" val="1"/>
  <p:tag name="KSO_WM_TEMPLATE_ASSEMBLE_XID" val="60656e8e4054ed1e2fb7fb51"/>
  <p:tag name="KSO_WM_TEMPLATE_ASSEMBLE_GROUPID" val="60656e8e4054ed1e2fb7fb51"/>
</p:tagLst>
</file>

<file path=ppt/tags/tag3.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 name="KSO_WM_SPECIAL_SOURCE" val="bdnul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2720</TotalTime>
  <Words>4261</Words>
  <Application>Microsoft Office PowerPoint</Application>
  <PresentationFormat>Widescreen</PresentationFormat>
  <Paragraphs>393</Paragraphs>
  <Slides>50</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PingFang SC</vt:lpstr>
      <vt:lpstr>PingFang SC Light</vt:lpstr>
      <vt:lpstr>PingFang SC Medium</vt:lpstr>
      <vt:lpstr>PingFang SC Semibold</vt:lpstr>
      <vt:lpstr>PingFang SC Thin</vt:lpstr>
      <vt:lpstr>微软雅黑</vt:lpstr>
      <vt:lpstr>等线</vt:lpstr>
      <vt:lpstr>等线 Light</vt:lpstr>
      <vt:lpstr>Arial</vt:lpstr>
      <vt:lpstr>Calibri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dc:creator>
  <cp:lastModifiedBy>Nan Li</cp:lastModifiedBy>
  <cp:revision>160</cp:revision>
  <dcterms:created xsi:type="dcterms:W3CDTF">2022-03-11T17:35:02Z</dcterms:created>
  <dcterms:modified xsi:type="dcterms:W3CDTF">2022-04-29T02:38:38Z</dcterms:modified>
</cp:coreProperties>
</file>