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85" r:id="rId4"/>
    <p:sldId id="3173" r:id="rId5"/>
    <p:sldId id="262" r:id="rId6"/>
    <p:sldId id="3229" r:id="rId7"/>
    <p:sldId id="3230" r:id="rId8"/>
    <p:sldId id="263" r:id="rId9"/>
    <p:sldId id="264" r:id="rId10"/>
    <p:sldId id="3231" r:id="rId11"/>
    <p:sldId id="265" r:id="rId12"/>
    <p:sldId id="3232" r:id="rId13"/>
    <p:sldId id="266" r:id="rId14"/>
    <p:sldId id="3233" r:id="rId15"/>
    <p:sldId id="269" r:id="rId16"/>
    <p:sldId id="270" r:id="rId17"/>
    <p:sldId id="271" r:id="rId18"/>
    <p:sldId id="315" r:id="rId19"/>
    <p:sldId id="314" r:id="rId20"/>
    <p:sldId id="3177" r:id="rId21"/>
    <p:sldId id="3216" r:id="rId22"/>
    <p:sldId id="3228" r:id="rId23"/>
    <p:sldId id="275" r:id="rId24"/>
    <p:sldId id="277" r:id="rId25"/>
    <p:sldId id="278" r:id="rId26"/>
    <p:sldId id="3180" r:id="rId27"/>
    <p:sldId id="3178" r:id="rId28"/>
    <p:sldId id="3179" r:id="rId29"/>
    <p:sldId id="280" r:id="rId30"/>
    <p:sldId id="3218" r:id="rId31"/>
    <p:sldId id="294" r:id="rId32"/>
    <p:sldId id="3219" r:id="rId33"/>
    <p:sldId id="3220" r:id="rId34"/>
    <p:sldId id="3227" r:id="rId35"/>
    <p:sldId id="283" r:id="rId36"/>
    <p:sldId id="301" r:id="rId37"/>
    <p:sldId id="284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4FF"/>
    <a:srgbClr val="F3018E"/>
    <a:srgbClr val="2E3090"/>
    <a:srgbClr val="F0C6CA"/>
    <a:srgbClr val="DA4466"/>
    <a:srgbClr val="F30190"/>
    <a:srgbClr val="DE164F"/>
    <a:srgbClr val="DE1A52"/>
    <a:srgbClr val="EB0343"/>
    <a:srgbClr val="FFF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C492DE-7687-4E1B-B1A9-804AE893BD34}" v="2" dt="2022-04-29T03:01:23.688"/>
    <p1510:client id="{95845295-1B46-4734-AE47-613622E88132}" v="2" dt="2022-04-29T08:01:10.15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1"/>
    <p:restoredTop sz="83129" autoAdjust="0"/>
  </p:normalViewPr>
  <p:slideViewPr>
    <p:cSldViewPr snapToGrid="0" snapToObjects="1">
      <p:cViewPr varScale="1">
        <p:scale>
          <a:sx n="52" d="100"/>
          <a:sy n="52" d="100"/>
        </p:scale>
        <p:origin x="10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" userId="9f13fba5-2de9-48f2-90ac-efd691da4940" providerId="ADAL" clId="{3DF54F8F-ADFD-4D3B-A352-92CB4E62F243}"/>
    <pc:docChg chg="custSel delSld modSld">
      <pc:chgData name="Nan" userId="9f13fba5-2de9-48f2-90ac-efd691da4940" providerId="ADAL" clId="{3DF54F8F-ADFD-4D3B-A352-92CB4E62F243}" dt="2022-04-20T14:35:42.733" v="6" actId="478"/>
      <pc:docMkLst>
        <pc:docMk/>
      </pc:docMkLst>
      <pc:sldChg chg="modSp mod">
        <pc:chgData name="Nan" userId="9f13fba5-2de9-48f2-90ac-efd691da4940" providerId="ADAL" clId="{3DF54F8F-ADFD-4D3B-A352-92CB4E62F243}" dt="2022-04-20T14:28:57.547" v="2"/>
        <pc:sldMkLst>
          <pc:docMk/>
          <pc:sldMk cId="3210186133" sldId="266"/>
        </pc:sldMkLst>
        <pc:spChg chg="mod">
          <ac:chgData name="Nan" userId="9f13fba5-2de9-48f2-90ac-efd691da4940" providerId="ADAL" clId="{3DF54F8F-ADFD-4D3B-A352-92CB4E62F243}" dt="2022-04-20T14:28:57.547" v="2"/>
          <ac:spMkLst>
            <pc:docMk/>
            <pc:sldMk cId="3210186133" sldId="266"/>
            <ac:spMk id="15" creationId="{676101A3-E198-E140-A094-5290485026B5}"/>
          </ac:spMkLst>
        </pc:spChg>
      </pc:sldChg>
      <pc:sldChg chg="del">
        <pc:chgData name="Nan" userId="9f13fba5-2de9-48f2-90ac-efd691da4940" providerId="ADAL" clId="{3DF54F8F-ADFD-4D3B-A352-92CB4E62F243}" dt="2022-04-20T14:32:59.736" v="5" actId="47"/>
        <pc:sldMkLst>
          <pc:docMk/>
          <pc:sldMk cId="230472333" sldId="268"/>
        </pc:sldMkLst>
      </pc:sldChg>
      <pc:sldChg chg="delSp mod">
        <pc:chgData name="Nan" userId="9f13fba5-2de9-48f2-90ac-efd691da4940" providerId="ADAL" clId="{3DF54F8F-ADFD-4D3B-A352-92CB4E62F243}" dt="2022-04-20T14:35:42.733" v="6" actId="478"/>
        <pc:sldMkLst>
          <pc:docMk/>
          <pc:sldMk cId="0" sldId="3216"/>
        </pc:sldMkLst>
        <pc:spChg chg="del">
          <ac:chgData name="Nan" userId="9f13fba5-2de9-48f2-90ac-efd691da4940" providerId="ADAL" clId="{3DF54F8F-ADFD-4D3B-A352-92CB4E62F243}" dt="2022-04-20T14:35:42.733" v="6" actId="478"/>
          <ac:spMkLst>
            <pc:docMk/>
            <pc:sldMk cId="0" sldId="3216"/>
            <ac:spMk id="50" creationId="{00000000-0000-0000-0000-000000000000}"/>
          </ac:spMkLst>
        </pc:spChg>
      </pc:sldChg>
      <pc:sldChg chg="modSp mod">
        <pc:chgData name="Nan" userId="9f13fba5-2de9-48f2-90ac-efd691da4940" providerId="ADAL" clId="{3DF54F8F-ADFD-4D3B-A352-92CB4E62F243}" dt="2022-04-20T14:29:03.886" v="4"/>
        <pc:sldMkLst>
          <pc:docMk/>
          <pc:sldMk cId="100785416" sldId="3233"/>
        </pc:sldMkLst>
        <pc:spChg chg="mod">
          <ac:chgData name="Nan" userId="9f13fba5-2de9-48f2-90ac-efd691da4940" providerId="ADAL" clId="{3DF54F8F-ADFD-4D3B-A352-92CB4E62F243}" dt="2022-04-20T14:29:03.886" v="4"/>
          <ac:spMkLst>
            <pc:docMk/>
            <pc:sldMk cId="100785416" sldId="3233"/>
            <ac:spMk id="15" creationId="{676101A3-E198-E140-A094-5290485026B5}"/>
          </ac:spMkLst>
        </pc:spChg>
      </pc:sldChg>
    </pc:docChg>
  </pc:docChgLst>
  <pc:docChgLst>
    <pc:chgData name="Nan Li" userId="9f13fba5-2de9-48f2-90ac-efd691da4940" providerId="ADAL" clId="{3DF54F8F-ADFD-4D3B-A352-92CB4E62F243}"/>
    <pc:docChg chg="undo custSel addSld delSld modSld sldOrd">
      <pc:chgData name="Nan Li" userId="9f13fba5-2de9-48f2-90ac-efd691da4940" providerId="ADAL" clId="{3DF54F8F-ADFD-4D3B-A352-92CB4E62F243}" dt="2022-04-20T01:26:33.511" v="68" actId="20577"/>
      <pc:docMkLst>
        <pc:docMk/>
      </pc:docMkLst>
      <pc:sldChg chg="modSp mod">
        <pc:chgData name="Nan Li" userId="9f13fba5-2de9-48f2-90ac-efd691da4940" providerId="ADAL" clId="{3DF54F8F-ADFD-4D3B-A352-92CB4E62F243}" dt="2022-04-20T01:17:21.853" v="54" actId="1076"/>
        <pc:sldMkLst>
          <pc:docMk/>
          <pc:sldMk cId="3942651317" sldId="256"/>
        </pc:sldMkLst>
        <pc:spChg chg="mod">
          <ac:chgData name="Nan Li" userId="9f13fba5-2de9-48f2-90ac-efd691da4940" providerId="ADAL" clId="{3DF54F8F-ADFD-4D3B-A352-92CB4E62F243}" dt="2022-04-19T06:18:17.912" v="7" actId="1076"/>
          <ac:spMkLst>
            <pc:docMk/>
            <pc:sldMk cId="3942651317" sldId="256"/>
            <ac:spMk id="8" creationId="{43807916-5ED7-0540-8F52-DB1FD53BB44D}"/>
          </ac:spMkLst>
        </pc:spChg>
        <pc:picChg chg="mod">
          <ac:chgData name="Nan Li" userId="9f13fba5-2de9-48f2-90ac-efd691da4940" providerId="ADAL" clId="{3DF54F8F-ADFD-4D3B-A352-92CB4E62F243}" dt="2022-04-20T01:17:21.853" v="54" actId="1076"/>
          <ac:picMkLst>
            <pc:docMk/>
            <pc:sldMk cId="3942651317" sldId="256"/>
            <ac:picMk id="3" creationId="{92FFE8CA-904E-AA46-89B9-DBA6CCFFB724}"/>
          </ac:picMkLst>
        </pc:picChg>
      </pc:sldChg>
      <pc:sldChg chg="delSp modSp add mod">
        <pc:chgData name="Nan Li" userId="9f13fba5-2de9-48f2-90ac-efd691da4940" providerId="ADAL" clId="{3DF54F8F-ADFD-4D3B-A352-92CB4E62F243}" dt="2022-04-19T08:02:40.533" v="32" actId="478"/>
        <pc:sldMkLst>
          <pc:docMk/>
          <pc:sldMk cId="2147787024" sldId="262"/>
        </pc:sldMkLst>
        <pc:spChg chg="mod">
          <ac:chgData name="Nan Li" userId="9f13fba5-2de9-48f2-90ac-efd691da4940" providerId="ADAL" clId="{3DF54F8F-ADFD-4D3B-A352-92CB4E62F243}" dt="2022-04-19T08:02:22.567" v="30" actId="207"/>
          <ac:spMkLst>
            <pc:docMk/>
            <pc:sldMk cId="2147787024" sldId="262"/>
            <ac:spMk id="15" creationId="{676101A3-E198-E140-A094-5290485026B5}"/>
          </ac:spMkLst>
        </pc:spChg>
        <pc:picChg chg="del">
          <ac:chgData name="Nan Li" userId="9f13fba5-2de9-48f2-90ac-efd691da4940" providerId="ADAL" clId="{3DF54F8F-ADFD-4D3B-A352-92CB4E62F243}" dt="2022-04-19T08:02:40.533" v="32" actId="478"/>
          <ac:picMkLst>
            <pc:docMk/>
            <pc:sldMk cId="2147787024" sldId="262"/>
            <ac:picMk id="9" creationId="{CFFC2C05-3B46-5845-8B35-7F3829EB311B}"/>
          </ac:picMkLst>
        </pc:picChg>
        <pc:picChg chg="del">
          <ac:chgData name="Nan Li" userId="9f13fba5-2de9-48f2-90ac-efd691da4940" providerId="ADAL" clId="{3DF54F8F-ADFD-4D3B-A352-92CB4E62F243}" dt="2022-04-19T08:02:40.533" v="32" actId="478"/>
          <ac:picMkLst>
            <pc:docMk/>
            <pc:sldMk cId="2147787024" sldId="262"/>
            <ac:picMk id="11" creationId="{B822DB4B-2779-C849-AC87-1FC37C5E85FE}"/>
          </ac:picMkLst>
        </pc:picChg>
        <pc:picChg chg="del">
          <ac:chgData name="Nan Li" userId="9f13fba5-2de9-48f2-90ac-efd691da4940" providerId="ADAL" clId="{3DF54F8F-ADFD-4D3B-A352-92CB4E62F243}" dt="2022-04-19T08:02:40.533" v="32" actId="478"/>
          <ac:picMkLst>
            <pc:docMk/>
            <pc:sldMk cId="2147787024" sldId="262"/>
            <ac:picMk id="17" creationId="{338805F0-FD95-E348-A456-7E0621A368E9}"/>
          </ac:picMkLst>
        </pc:picChg>
        <pc:picChg chg="del">
          <ac:chgData name="Nan Li" userId="9f13fba5-2de9-48f2-90ac-efd691da4940" providerId="ADAL" clId="{3DF54F8F-ADFD-4D3B-A352-92CB4E62F243}" dt="2022-04-19T08:02:40.533" v="32" actId="478"/>
          <ac:picMkLst>
            <pc:docMk/>
            <pc:sldMk cId="2147787024" sldId="262"/>
            <ac:picMk id="23" creationId="{A3DBE98C-EAEA-C949-8D39-596EA0290720}"/>
          </ac:picMkLst>
        </pc:picChg>
        <pc:picChg chg="del">
          <ac:chgData name="Nan Li" userId="9f13fba5-2de9-48f2-90ac-efd691da4940" providerId="ADAL" clId="{3DF54F8F-ADFD-4D3B-A352-92CB4E62F243}" dt="2022-04-19T08:02:40.533" v="32" actId="478"/>
          <ac:picMkLst>
            <pc:docMk/>
            <pc:sldMk cId="2147787024" sldId="262"/>
            <ac:picMk id="25" creationId="{A889B13E-03AD-AB4E-9DCD-30997DBB96FE}"/>
          </ac:picMkLst>
        </pc:picChg>
        <pc:picChg chg="del">
          <ac:chgData name="Nan Li" userId="9f13fba5-2de9-48f2-90ac-efd691da4940" providerId="ADAL" clId="{3DF54F8F-ADFD-4D3B-A352-92CB4E62F243}" dt="2022-04-19T08:02:40.533" v="32" actId="478"/>
          <ac:picMkLst>
            <pc:docMk/>
            <pc:sldMk cId="2147787024" sldId="262"/>
            <ac:picMk id="27" creationId="{450C30B6-4A4C-974B-95D4-2787E756F3EE}"/>
          </ac:picMkLst>
        </pc:picChg>
        <pc:picChg chg="del">
          <ac:chgData name="Nan Li" userId="9f13fba5-2de9-48f2-90ac-efd691da4940" providerId="ADAL" clId="{3DF54F8F-ADFD-4D3B-A352-92CB4E62F243}" dt="2022-04-19T08:02:40.533" v="32" actId="478"/>
          <ac:picMkLst>
            <pc:docMk/>
            <pc:sldMk cId="2147787024" sldId="262"/>
            <ac:picMk id="29" creationId="{4F2F519B-4B99-3045-9897-0E7206D0E34D}"/>
          </ac:picMkLst>
        </pc:picChg>
      </pc:sldChg>
      <pc:sldChg chg="modSp add mod">
        <pc:chgData name="Nan Li" userId="9f13fba5-2de9-48f2-90ac-efd691da4940" providerId="ADAL" clId="{3DF54F8F-ADFD-4D3B-A352-92CB4E62F243}" dt="2022-04-19T08:15:15.736" v="36"/>
        <pc:sldMkLst>
          <pc:docMk/>
          <pc:sldMk cId="2532010770" sldId="263"/>
        </pc:sldMkLst>
        <pc:spChg chg="mod">
          <ac:chgData name="Nan Li" userId="9f13fba5-2de9-48f2-90ac-efd691da4940" providerId="ADAL" clId="{3DF54F8F-ADFD-4D3B-A352-92CB4E62F243}" dt="2022-04-19T08:15:15.736" v="36"/>
          <ac:spMkLst>
            <pc:docMk/>
            <pc:sldMk cId="2532010770" sldId="263"/>
            <ac:spMk id="15" creationId="{676101A3-E198-E140-A094-5290485026B5}"/>
          </ac:spMkLst>
        </pc:spChg>
      </pc:sldChg>
      <pc:sldChg chg="delSp modSp add mod">
        <pc:chgData name="Nan Li" userId="9f13fba5-2de9-48f2-90ac-efd691da4940" providerId="ADAL" clId="{3DF54F8F-ADFD-4D3B-A352-92CB4E62F243}" dt="2022-04-19T08:15:55.649" v="47" actId="478"/>
        <pc:sldMkLst>
          <pc:docMk/>
          <pc:sldMk cId="811825344" sldId="264"/>
        </pc:sldMkLst>
        <pc:spChg chg="mod">
          <ac:chgData name="Nan Li" userId="9f13fba5-2de9-48f2-90ac-efd691da4940" providerId="ADAL" clId="{3DF54F8F-ADFD-4D3B-A352-92CB4E62F243}" dt="2022-04-19T08:15:23.566" v="38"/>
          <ac:spMkLst>
            <pc:docMk/>
            <pc:sldMk cId="811825344" sldId="264"/>
            <ac:spMk id="15" creationId="{676101A3-E198-E140-A094-5290485026B5}"/>
          </ac:spMkLst>
        </pc:spChg>
        <pc:picChg chg="del">
          <ac:chgData name="Nan Li" userId="9f13fba5-2de9-48f2-90ac-efd691da4940" providerId="ADAL" clId="{3DF54F8F-ADFD-4D3B-A352-92CB4E62F243}" dt="2022-04-19T08:15:55.649" v="47" actId="478"/>
          <ac:picMkLst>
            <pc:docMk/>
            <pc:sldMk cId="811825344" sldId="264"/>
            <ac:picMk id="3" creationId="{C3515DAD-BB07-3E48-8BBB-7913E18BB520}"/>
          </ac:picMkLst>
        </pc:picChg>
        <pc:picChg chg="del">
          <ac:chgData name="Nan Li" userId="9f13fba5-2de9-48f2-90ac-efd691da4940" providerId="ADAL" clId="{3DF54F8F-ADFD-4D3B-A352-92CB4E62F243}" dt="2022-04-19T08:15:55.649" v="47" actId="478"/>
          <ac:picMkLst>
            <pc:docMk/>
            <pc:sldMk cId="811825344" sldId="264"/>
            <ac:picMk id="5" creationId="{B224A629-6E1F-0C4E-983F-613098D01BFB}"/>
          </ac:picMkLst>
        </pc:picChg>
        <pc:picChg chg="del">
          <ac:chgData name="Nan Li" userId="9f13fba5-2de9-48f2-90ac-efd691da4940" providerId="ADAL" clId="{3DF54F8F-ADFD-4D3B-A352-92CB4E62F243}" dt="2022-04-19T08:15:53.157" v="46" actId="478"/>
          <ac:picMkLst>
            <pc:docMk/>
            <pc:sldMk cId="811825344" sldId="264"/>
            <ac:picMk id="7" creationId="{76DACA0A-F5B0-3D44-BCE5-BFCB2F78344F}"/>
          </ac:picMkLst>
        </pc:picChg>
        <pc:picChg chg="del">
          <ac:chgData name="Nan Li" userId="9f13fba5-2de9-48f2-90ac-efd691da4940" providerId="ADAL" clId="{3DF54F8F-ADFD-4D3B-A352-92CB4E62F243}" dt="2022-04-19T08:15:53.157" v="46" actId="478"/>
          <ac:picMkLst>
            <pc:docMk/>
            <pc:sldMk cId="811825344" sldId="264"/>
            <ac:picMk id="9" creationId="{2C0D4688-083C-FA41-9357-CD870B819D51}"/>
          </ac:picMkLst>
        </pc:picChg>
        <pc:picChg chg="del">
          <ac:chgData name="Nan Li" userId="9f13fba5-2de9-48f2-90ac-efd691da4940" providerId="ADAL" clId="{3DF54F8F-ADFD-4D3B-A352-92CB4E62F243}" dt="2022-04-19T08:15:53.157" v="46" actId="478"/>
          <ac:picMkLst>
            <pc:docMk/>
            <pc:sldMk cId="811825344" sldId="264"/>
            <ac:picMk id="11" creationId="{59FBD39F-D9A8-DB4B-AE64-304FACDD84E5}"/>
          </ac:picMkLst>
        </pc:picChg>
        <pc:picChg chg="del">
          <ac:chgData name="Nan Li" userId="9f13fba5-2de9-48f2-90ac-efd691da4940" providerId="ADAL" clId="{3DF54F8F-ADFD-4D3B-A352-92CB4E62F243}" dt="2022-04-19T08:15:53.157" v="46" actId="478"/>
          <ac:picMkLst>
            <pc:docMk/>
            <pc:sldMk cId="811825344" sldId="264"/>
            <ac:picMk id="13" creationId="{EAB67796-D5D3-064B-BBA4-3AC5075EE690}"/>
          </ac:picMkLst>
        </pc:picChg>
        <pc:picChg chg="del">
          <ac:chgData name="Nan Li" userId="9f13fba5-2de9-48f2-90ac-efd691da4940" providerId="ADAL" clId="{3DF54F8F-ADFD-4D3B-A352-92CB4E62F243}" dt="2022-04-19T08:15:53.157" v="46" actId="478"/>
          <ac:picMkLst>
            <pc:docMk/>
            <pc:sldMk cId="811825344" sldId="264"/>
            <ac:picMk id="17" creationId="{06AB0F85-38A1-C844-90A8-A22266C74C76}"/>
          </ac:picMkLst>
        </pc:picChg>
      </pc:sldChg>
      <pc:sldChg chg="delSp modSp add mod">
        <pc:chgData name="Nan Li" userId="9f13fba5-2de9-48f2-90ac-efd691da4940" providerId="ADAL" clId="{3DF54F8F-ADFD-4D3B-A352-92CB4E62F243}" dt="2022-04-19T08:16:02.990" v="49" actId="478"/>
        <pc:sldMkLst>
          <pc:docMk/>
          <pc:sldMk cId="1257838005" sldId="265"/>
        </pc:sldMkLst>
        <pc:spChg chg="mod">
          <ac:chgData name="Nan Li" userId="9f13fba5-2de9-48f2-90ac-efd691da4940" providerId="ADAL" clId="{3DF54F8F-ADFD-4D3B-A352-92CB4E62F243}" dt="2022-04-19T08:15:29.115" v="40"/>
          <ac:spMkLst>
            <pc:docMk/>
            <pc:sldMk cId="1257838005" sldId="265"/>
            <ac:spMk id="15" creationId="{676101A3-E198-E140-A094-5290485026B5}"/>
          </ac:spMkLst>
        </pc:spChg>
        <pc:picChg chg="del">
          <ac:chgData name="Nan Li" userId="9f13fba5-2de9-48f2-90ac-efd691da4940" providerId="ADAL" clId="{3DF54F8F-ADFD-4D3B-A352-92CB4E62F243}" dt="2022-04-19T08:16:02.990" v="49" actId="478"/>
          <ac:picMkLst>
            <pc:docMk/>
            <pc:sldMk cId="1257838005" sldId="265"/>
            <ac:picMk id="3" creationId="{86020C9E-40BF-9F4A-A18D-E92069A6065D}"/>
          </ac:picMkLst>
        </pc:picChg>
        <pc:picChg chg="del">
          <ac:chgData name="Nan Li" userId="9f13fba5-2de9-48f2-90ac-efd691da4940" providerId="ADAL" clId="{3DF54F8F-ADFD-4D3B-A352-92CB4E62F243}" dt="2022-04-19T08:16:02.990" v="49" actId="478"/>
          <ac:picMkLst>
            <pc:docMk/>
            <pc:sldMk cId="1257838005" sldId="265"/>
            <ac:picMk id="5" creationId="{1E8A34A9-3C9C-A249-A39F-D408E9B80643}"/>
          </ac:picMkLst>
        </pc:picChg>
        <pc:picChg chg="del">
          <ac:chgData name="Nan Li" userId="9f13fba5-2de9-48f2-90ac-efd691da4940" providerId="ADAL" clId="{3DF54F8F-ADFD-4D3B-A352-92CB4E62F243}" dt="2022-04-19T08:16:02.990" v="49" actId="478"/>
          <ac:picMkLst>
            <pc:docMk/>
            <pc:sldMk cId="1257838005" sldId="265"/>
            <ac:picMk id="7" creationId="{55D00BF5-3C49-534B-928A-241AAEFD783F}"/>
          </ac:picMkLst>
        </pc:picChg>
        <pc:picChg chg="del">
          <ac:chgData name="Nan Li" userId="9f13fba5-2de9-48f2-90ac-efd691da4940" providerId="ADAL" clId="{3DF54F8F-ADFD-4D3B-A352-92CB4E62F243}" dt="2022-04-19T08:16:02.990" v="49" actId="478"/>
          <ac:picMkLst>
            <pc:docMk/>
            <pc:sldMk cId="1257838005" sldId="265"/>
            <ac:picMk id="9" creationId="{8E2803E4-87EC-EA40-A8CD-5CAF930DE774}"/>
          </ac:picMkLst>
        </pc:picChg>
        <pc:picChg chg="del">
          <ac:chgData name="Nan Li" userId="9f13fba5-2de9-48f2-90ac-efd691da4940" providerId="ADAL" clId="{3DF54F8F-ADFD-4D3B-A352-92CB4E62F243}" dt="2022-04-19T08:16:02.990" v="49" actId="478"/>
          <ac:picMkLst>
            <pc:docMk/>
            <pc:sldMk cId="1257838005" sldId="265"/>
            <ac:picMk id="11" creationId="{4A6E1860-8AA4-5F4E-A14B-3FECD88012DD}"/>
          </ac:picMkLst>
        </pc:picChg>
        <pc:picChg chg="del">
          <ac:chgData name="Nan Li" userId="9f13fba5-2de9-48f2-90ac-efd691da4940" providerId="ADAL" clId="{3DF54F8F-ADFD-4D3B-A352-92CB4E62F243}" dt="2022-04-19T08:16:02.990" v="49" actId="478"/>
          <ac:picMkLst>
            <pc:docMk/>
            <pc:sldMk cId="1257838005" sldId="265"/>
            <ac:picMk id="13" creationId="{1F73FCB0-E78F-F543-9C0A-A03924F29914}"/>
          </ac:picMkLst>
        </pc:picChg>
        <pc:picChg chg="del">
          <ac:chgData name="Nan Li" userId="9f13fba5-2de9-48f2-90ac-efd691da4940" providerId="ADAL" clId="{3DF54F8F-ADFD-4D3B-A352-92CB4E62F243}" dt="2022-04-19T08:16:02.990" v="49" actId="478"/>
          <ac:picMkLst>
            <pc:docMk/>
            <pc:sldMk cId="1257838005" sldId="265"/>
            <ac:picMk id="18" creationId="{DE8FBA97-0622-CA41-A884-763B0778471A}"/>
          </ac:picMkLst>
        </pc:picChg>
      </pc:sldChg>
      <pc:sldChg chg="delSp add mod">
        <pc:chgData name="Nan Li" userId="9f13fba5-2de9-48f2-90ac-efd691da4940" providerId="ADAL" clId="{3DF54F8F-ADFD-4D3B-A352-92CB4E62F243}" dt="2022-04-19T08:16:12.837" v="51" actId="478"/>
        <pc:sldMkLst>
          <pc:docMk/>
          <pc:sldMk cId="3210186133" sldId="266"/>
        </pc:sldMkLst>
        <pc:picChg chg="del">
          <ac:chgData name="Nan Li" userId="9f13fba5-2de9-48f2-90ac-efd691da4940" providerId="ADAL" clId="{3DF54F8F-ADFD-4D3B-A352-92CB4E62F243}" dt="2022-04-19T08:16:12.837" v="51" actId="478"/>
          <ac:picMkLst>
            <pc:docMk/>
            <pc:sldMk cId="3210186133" sldId="266"/>
            <ac:picMk id="3" creationId="{F1ED3A6A-4C16-3748-ACCA-4E477A0872CB}"/>
          </ac:picMkLst>
        </pc:picChg>
        <pc:picChg chg="del">
          <ac:chgData name="Nan Li" userId="9f13fba5-2de9-48f2-90ac-efd691da4940" providerId="ADAL" clId="{3DF54F8F-ADFD-4D3B-A352-92CB4E62F243}" dt="2022-04-19T08:16:12.837" v="51" actId="478"/>
          <ac:picMkLst>
            <pc:docMk/>
            <pc:sldMk cId="3210186133" sldId="266"/>
            <ac:picMk id="5" creationId="{50A38816-1B71-8445-951F-6C11C96C7ABE}"/>
          </ac:picMkLst>
        </pc:picChg>
        <pc:picChg chg="del">
          <ac:chgData name="Nan Li" userId="9f13fba5-2de9-48f2-90ac-efd691da4940" providerId="ADAL" clId="{3DF54F8F-ADFD-4D3B-A352-92CB4E62F243}" dt="2022-04-19T08:16:12.837" v="51" actId="478"/>
          <ac:picMkLst>
            <pc:docMk/>
            <pc:sldMk cId="3210186133" sldId="266"/>
            <ac:picMk id="7" creationId="{720D6922-E939-364F-8658-7AC914B0618C}"/>
          </ac:picMkLst>
        </pc:picChg>
        <pc:picChg chg="del">
          <ac:chgData name="Nan Li" userId="9f13fba5-2de9-48f2-90ac-efd691da4940" providerId="ADAL" clId="{3DF54F8F-ADFD-4D3B-A352-92CB4E62F243}" dt="2022-04-19T08:16:12.837" v="51" actId="478"/>
          <ac:picMkLst>
            <pc:docMk/>
            <pc:sldMk cId="3210186133" sldId="266"/>
            <ac:picMk id="9" creationId="{883E0203-F07F-1444-886F-F046982B7F6E}"/>
          </ac:picMkLst>
        </pc:picChg>
        <pc:picChg chg="del">
          <ac:chgData name="Nan Li" userId="9f13fba5-2de9-48f2-90ac-efd691da4940" providerId="ADAL" clId="{3DF54F8F-ADFD-4D3B-A352-92CB4E62F243}" dt="2022-04-19T08:16:12.837" v="51" actId="478"/>
          <ac:picMkLst>
            <pc:docMk/>
            <pc:sldMk cId="3210186133" sldId="266"/>
            <ac:picMk id="11" creationId="{4A85D704-5AA5-FB49-97A8-CC291B2B0CF9}"/>
          </ac:picMkLst>
        </pc:picChg>
        <pc:picChg chg="del">
          <ac:chgData name="Nan Li" userId="9f13fba5-2de9-48f2-90ac-efd691da4940" providerId="ADAL" clId="{3DF54F8F-ADFD-4D3B-A352-92CB4E62F243}" dt="2022-04-19T08:16:12.837" v="51" actId="478"/>
          <ac:picMkLst>
            <pc:docMk/>
            <pc:sldMk cId="3210186133" sldId="266"/>
            <ac:picMk id="13" creationId="{E6EE33A8-AA15-CE41-A517-B7770A95823B}"/>
          </ac:picMkLst>
        </pc:picChg>
      </pc:sldChg>
      <pc:sldChg chg="del">
        <pc:chgData name="Nan Li" userId="9f13fba5-2de9-48f2-90ac-efd691da4940" providerId="ADAL" clId="{3DF54F8F-ADFD-4D3B-A352-92CB4E62F243}" dt="2022-04-19T03:27:38.924" v="0" actId="47"/>
        <pc:sldMkLst>
          <pc:docMk/>
          <pc:sldMk cId="2209332303" sldId="281"/>
        </pc:sldMkLst>
      </pc:sldChg>
      <pc:sldChg chg="del">
        <pc:chgData name="Nan Li" userId="9f13fba5-2de9-48f2-90ac-efd691da4940" providerId="ADAL" clId="{3DF54F8F-ADFD-4D3B-A352-92CB4E62F243}" dt="2022-04-19T03:27:38.924" v="0" actId="47"/>
        <pc:sldMkLst>
          <pc:docMk/>
          <pc:sldMk cId="2624601396" sldId="282"/>
        </pc:sldMkLst>
      </pc:sldChg>
      <pc:sldChg chg="modSp mod">
        <pc:chgData name="Nan Li" userId="9f13fba5-2de9-48f2-90ac-efd691da4940" providerId="ADAL" clId="{3DF54F8F-ADFD-4D3B-A352-92CB4E62F243}" dt="2022-04-19T03:30:26.471" v="1" actId="207"/>
        <pc:sldMkLst>
          <pc:docMk/>
          <pc:sldMk cId="3616118522" sldId="285"/>
        </pc:sldMkLst>
        <pc:spChg chg="mod">
          <ac:chgData name="Nan Li" userId="9f13fba5-2de9-48f2-90ac-efd691da4940" providerId="ADAL" clId="{3DF54F8F-ADFD-4D3B-A352-92CB4E62F243}" dt="2022-04-19T03:30:26.471" v="1" actId="207"/>
          <ac:spMkLst>
            <pc:docMk/>
            <pc:sldMk cId="3616118522" sldId="285"/>
            <ac:spMk id="49" creationId="{488C29A9-5A06-EA45-8568-B8B03EBCD02F}"/>
          </ac:spMkLst>
        </pc:spChg>
      </pc:sldChg>
      <pc:sldChg chg="add del">
        <pc:chgData name="Nan Li" userId="9f13fba5-2de9-48f2-90ac-efd691da4940" providerId="ADAL" clId="{3DF54F8F-ADFD-4D3B-A352-92CB4E62F243}" dt="2022-04-19T08:01:18.145" v="14" actId="47"/>
        <pc:sldMkLst>
          <pc:docMk/>
          <pc:sldMk cId="2931173175" sldId="3175"/>
        </pc:sldMkLst>
      </pc:sldChg>
      <pc:sldChg chg="modSp add del">
        <pc:chgData name="Nan Li" userId="9f13fba5-2de9-48f2-90ac-efd691da4940" providerId="ADAL" clId="{3DF54F8F-ADFD-4D3B-A352-92CB4E62F243}" dt="2022-04-19T08:01:21.282" v="15" actId="47"/>
        <pc:sldMkLst>
          <pc:docMk/>
          <pc:sldMk cId="3215285218" sldId="3176"/>
        </pc:sldMkLst>
        <pc:graphicFrameChg chg="mod">
          <ac:chgData name="Nan Li" userId="9f13fba5-2de9-48f2-90ac-efd691da4940" providerId="ADAL" clId="{3DF54F8F-ADFD-4D3B-A352-92CB4E62F243}" dt="2022-04-19T08:00:28.853" v="8"/>
          <ac:graphicFrameMkLst>
            <pc:docMk/>
            <pc:sldMk cId="3215285218" sldId="3176"/>
            <ac:graphicFrameMk id="6" creationId="{C0C64D37-6533-A540-8AA0-583A156579EE}"/>
          </ac:graphicFrameMkLst>
        </pc:graphicFrameChg>
      </pc:sldChg>
      <pc:sldChg chg="add modNotesTx">
        <pc:chgData name="Nan Li" userId="9f13fba5-2de9-48f2-90ac-efd691da4940" providerId="ADAL" clId="{3DF54F8F-ADFD-4D3B-A352-92CB4E62F243}" dt="2022-04-20T01:26:33.511" v="68" actId="20577"/>
        <pc:sldMkLst>
          <pc:docMk/>
          <pc:sldMk cId="200175128" sldId="3229"/>
        </pc:sldMkLst>
      </pc:sldChg>
      <pc:sldChg chg="delSp add mod ord">
        <pc:chgData name="Nan Li" userId="9f13fba5-2de9-48f2-90ac-efd691da4940" providerId="ADAL" clId="{3DF54F8F-ADFD-4D3B-A352-92CB4E62F243}" dt="2022-04-19T08:15:44.815" v="44"/>
        <pc:sldMkLst>
          <pc:docMk/>
          <pc:sldMk cId="401973445" sldId="3230"/>
        </pc:sldMkLst>
        <pc:picChg chg="del">
          <ac:chgData name="Nan Li" userId="9f13fba5-2de9-48f2-90ac-efd691da4940" providerId="ADAL" clId="{3DF54F8F-ADFD-4D3B-A352-92CB4E62F243}" dt="2022-04-19T08:15:40.136" v="42" actId="478"/>
          <ac:picMkLst>
            <pc:docMk/>
            <pc:sldMk cId="401973445" sldId="3230"/>
            <ac:picMk id="3" creationId="{C5BD5275-BEA4-0B4E-B7EB-3182A00DB6B2}"/>
          </ac:picMkLst>
        </pc:picChg>
        <pc:picChg chg="del">
          <ac:chgData name="Nan Li" userId="9f13fba5-2de9-48f2-90ac-efd691da4940" providerId="ADAL" clId="{3DF54F8F-ADFD-4D3B-A352-92CB4E62F243}" dt="2022-04-19T08:15:40.136" v="42" actId="478"/>
          <ac:picMkLst>
            <pc:docMk/>
            <pc:sldMk cId="401973445" sldId="3230"/>
            <ac:picMk id="5" creationId="{906687D4-40A0-454C-9F38-40BD3FA7F6D3}"/>
          </ac:picMkLst>
        </pc:picChg>
        <pc:picChg chg="del">
          <ac:chgData name="Nan Li" userId="9f13fba5-2de9-48f2-90ac-efd691da4940" providerId="ADAL" clId="{3DF54F8F-ADFD-4D3B-A352-92CB4E62F243}" dt="2022-04-19T08:15:40.136" v="42" actId="478"/>
          <ac:picMkLst>
            <pc:docMk/>
            <pc:sldMk cId="401973445" sldId="3230"/>
            <ac:picMk id="7" creationId="{3712D3BE-540A-0943-920C-3ACD2E9E33C6}"/>
          </ac:picMkLst>
        </pc:picChg>
        <pc:picChg chg="del">
          <ac:chgData name="Nan Li" userId="9f13fba5-2de9-48f2-90ac-efd691da4940" providerId="ADAL" clId="{3DF54F8F-ADFD-4D3B-A352-92CB4E62F243}" dt="2022-04-19T08:15:40.136" v="42" actId="478"/>
          <ac:picMkLst>
            <pc:docMk/>
            <pc:sldMk cId="401973445" sldId="3230"/>
            <ac:picMk id="9" creationId="{586C816C-7545-2C43-9E96-A0F8B6ADC45D}"/>
          </ac:picMkLst>
        </pc:picChg>
        <pc:picChg chg="del">
          <ac:chgData name="Nan Li" userId="9f13fba5-2de9-48f2-90ac-efd691da4940" providerId="ADAL" clId="{3DF54F8F-ADFD-4D3B-A352-92CB4E62F243}" dt="2022-04-19T08:15:40.136" v="42" actId="478"/>
          <ac:picMkLst>
            <pc:docMk/>
            <pc:sldMk cId="401973445" sldId="3230"/>
            <ac:picMk id="11" creationId="{5B755C1C-0413-084F-98C7-67CE319E89C0}"/>
          </ac:picMkLst>
        </pc:picChg>
        <pc:picChg chg="del">
          <ac:chgData name="Nan Li" userId="9f13fba5-2de9-48f2-90ac-efd691da4940" providerId="ADAL" clId="{3DF54F8F-ADFD-4D3B-A352-92CB4E62F243}" dt="2022-04-19T08:15:40.136" v="42" actId="478"/>
          <ac:picMkLst>
            <pc:docMk/>
            <pc:sldMk cId="401973445" sldId="3230"/>
            <ac:picMk id="13" creationId="{34314F79-AE6E-434E-9014-5F5AD0029B8E}"/>
          </ac:picMkLst>
        </pc:picChg>
        <pc:picChg chg="del">
          <ac:chgData name="Nan Li" userId="9f13fba5-2de9-48f2-90ac-efd691da4940" providerId="ADAL" clId="{3DF54F8F-ADFD-4D3B-A352-92CB4E62F243}" dt="2022-04-19T08:15:40.136" v="42" actId="478"/>
          <ac:picMkLst>
            <pc:docMk/>
            <pc:sldMk cId="401973445" sldId="3230"/>
            <ac:picMk id="18" creationId="{1A11FC23-5FA6-5A4C-988C-F10C77415140}"/>
          </ac:picMkLst>
        </pc:picChg>
      </pc:sldChg>
      <pc:sldChg chg="add">
        <pc:chgData name="Nan Li" userId="9f13fba5-2de9-48f2-90ac-efd691da4940" providerId="ADAL" clId="{3DF54F8F-ADFD-4D3B-A352-92CB4E62F243}" dt="2022-04-19T08:15:47.529" v="45"/>
        <pc:sldMkLst>
          <pc:docMk/>
          <pc:sldMk cId="2383896992" sldId="3231"/>
        </pc:sldMkLst>
      </pc:sldChg>
      <pc:sldChg chg="add">
        <pc:chgData name="Nan Li" userId="9f13fba5-2de9-48f2-90ac-efd691da4940" providerId="ADAL" clId="{3DF54F8F-ADFD-4D3B-A352-92CB4E62F243}" dt="2022-04-19T08:15:59.007" v="48"/>
        <pc:sldMkLst>
          <pc:docMk/>
          <pc:sldMk cId="266811094" sldId="3232"/>
        </pc:sldMkLst>
      </pc:sldChg>
      <pc:sldChg chg="add">
        <pc:chgData name="Nan Li" userId="9f13fba5-2de9-48f2-90ac-efd691da4940" providerId="ADAL" clId="{3DF54F8F-ADFD-4D3B-A352-92CB4E62F243}" dt="2022-04-19T08:16:06.672" v="50"/>
        <pc:sldMkLst>
          <pc:docMk/>
          <pc:sldMk cId="100785416" sldId="3233"/>
        </pc:sldMkLst>
      </pc:sldChg>
    </pc:docChg>
  </pc:docChgLst>
  <pc:docChgLst>
    <pc:chgData name="Nan Li" userId="9f13fba5-2de9-48f2-90ac-efd691da4940" providerId="ADAL" clId="{1FC492DE-7687-4E1B-B1A9-804AE893BD34}"/>
    <pc:docChg chg="modSld">
      <pc:chgData name="Nan Li" userId="9f13fba5-2de9-48f2-90ac-efd691da4940" providerId="ADAL" clId="{1FC492DE-7687-4E1B-B1A9-804AE893BD34}" dt="2022-04-29T03:01:28.220" v="8" actId="122"/>
      <pc:docMkLst>
        <pc:docMk/>
      </pc:docMkLst>
      <pc:sldChg chg="modNotesTx">
        <pc:chgData name="Nan Li" userId="9f13fba5-2de9-48f2-90ac-efd691da4940" providerId="ADAL" clId="{1FC492DE-7687-4E1B-B1A9-804AE893BD34}" dt="2022-04-29T02:34:04.736" v="0" actId="20577"/>
        <pc:sldMkLst>
          <pc:docMk/>
          <pc:sldMk cId="0" sldId="3173"/>
        </pc:sldMkLst>
      </pc:sldChg>
      <pc:sldChg chg="modNotesTx">
        <pc:chgData name="Nan Li" userId="9f13fba5-2de9-48f2-90ac-efd691da4940" providerId="ADAL" clId="{1FC492DE-7687-4E1B-B1A9-804AE893BD34}" dt="2022-04-29T02:34:33.339" v="1" actId="20577"/>
        <pc:sldMkLst>
          <pc:docMk/>
          <pc:sldMk cId="3719363835" sldId="3177"/>
        </pc:sldMkLst>
      </pc:sldChg>
      <pc:sldChg chg="modNotesTx">
        <pc:chgData name="Nan Li" userId="9f13fba5-2de9-48f2-90ac-efd691da4940" providerId="ADAL" clId="{1FC492DE-7687-4E1B-B1A9-804AE893BD34}" dt="2022-04-29T02:34:41.833" v="2" actId="20577"/>
        <pc:sldMkLst>
          <pc:docMk/>
          <pc:sldMk cId="0" sldId="3218"/>
        </pc:sldMkLst>
      </pc:sldChg>
      <pc:sldChg chg="modSp mod">
        <pc:chgData name="Nan Li" userId="9f13fba5-2de9-48f2-90ac-efd691da4940" providerId="ADAL" clId="{1FC492DE-7687-4E1B-B1A9-804AE893BD34}" dt="2022-04-29T03:01:28.220" v="8" actId="122"/>
        <pc:sldMkLst>
          <pc:docMk/>
          <pc:sldMk cId="403566572" sldId="3228"/>
        </pc:sldMkLst>
        <pc:spChg chg="mod">
          <ac:chgData name="Nan Li" userId="9f13fba5-2de9-48f2-90ac-efd691da4940" providerId="ADAL" clId="{1FC492DE-7687-4E1B-B1A9-804AE893BD34}" dt="2022-04-29T03:01:28.220" v="8" actId="122"/>
          <ac:spMkLst>
            <pc:docMk/>
            <pc:sldMk cId="403566572" sldId="3228"/>
            <ac:spMk id="5" creationId="{C0D09E64-0EBD-F944-A968-AC4078CF468A}"/>
          </ac:spMkLst>
        </pc:spChg>
      </pc:sldChg>
    </pc:docChg>
  </pc:docChgLst>
  <pc:docChgLst>
    <pc:chgData name="Nan Li" userId="9f13fba5-2de9-48f2-90ac-efd691da4940" providerId="ADAL" clId="{46C2EE14-458C-49FD-B01F-DBEA4A2CCC7B}"/>
    <pc:docChg chg="undo custSel addSld delSld modSld">
      <pc:chgData name="Nan Li" userId="9f13fba5-2de9-48f2-90ac-efd691da4940" providerId="ADAL" clId="{46C2EE14-458C-49FD-B01F-DBEA4A2CCC7B}" dt="2022-04-26T07:24:19.068" v="255" actId="1036"/>
      <pc:docMkLst>
        <pc:docMk/>
      </pc:docMkLst>
      <pc:sldChg chg="modSp mod modNotesTx">
        <pc:chgData name="Nan Li" userId="9f13fba5-2de9-48f2-90ac-efd691da4940" providerId="ADAL" clId="{46C2EE14-458C-49FD-B01F-DBEA4A2CCC7B}" dt="2022-04-26T06:30:39.831" v="188" actId="20577"/>
        <pc:sldMkLst>
          <pc:docMk/>
          <pc:sldMk cId="2920288208" sldId="269"/>
        </pc:sldMkLst>
        <pc:spChg chg="mod">
          <ac:chgData name="Nan Li" userId="9f13fba5-2de9-48f2-90ac-efd691da4940" providerId="ADAL" clId="{46C2EE14-458C-49FD-B01F-DBEA4A2CCC7B}" dt="2022-04-25T14:55:51.104" v="158" actId="403"/>
          <ac:spMkLst>
            <pc:docMk/>
            <pc:sldMk cId="2920288208" sldId="269"/>
            <ac:spMk id="3" creationId="{483B0EA4-4961-074B-BA73-636C962B7BF1}"/>
          </ac:spMkLst>
        </pc:spChg>
      </pc:sldChg>
      <pc:sldChg chg="modSp mod">
        <pc:chgData name="Nan Li" userId="9f13fba5-2de9-48f2-90ac-efd691da4940" providerId="ADAL" clId="{46C2EE14-458C-49FD-B01F-DBEA4A2CCC7B}" dt="2022-04-25T14:55:48.349" v="156" actId="14100"/>
        <pc:sldMkLst>
          <pc:docMk/>
          <pc:sldMk cId="3395952586" sldId="270"/>
        </pc:sldMkLst>
        <pc:spChg chg="mod">
          <ac:chgData name="Nan Li" userId="9f13fba5-2de9-48f2-90ac-efd691da4940" providerId="ADAL" clId="{46C2EE14-458C-49FD-B01F-DBEA4A2CCC7B}" dt="2022-04-25T14:55:48.349" v="156" actId="14100"/>
          <ac:spMkLst>
            <pc:docMk/>
            <pc:sldMk cId="3395952586" sldId="270"/>
            <ac:spMk id="24" creationId="{E7677293-9343-A94C-99B5-068E4577FCD1}"/>
          </ac:spMkLst>
        </pc:spChg>
      </pc:sldChg>
      <pc:sldChg chg="modSp mod">
        <pc:chgData name="Nan Li" userId="9f13fba5-2de9-48f2-90ac-efd691da4940" providerId="ADAL" clId="{46C2EE14-458C-49FD-B01F-DBEA4A2CCC7B}" dt="2022-04-25T14:55:41.962" v="152" actId="14100"/>
        <pc:sldMkLst>
          <pc:docMk/>
          <pc:sldMk cId="3456710367" sldId="271"/>
        </pc:sldMkLst>
        <pc:spChg chg="mod">
          <ac:chgData name="Nan Li" userId="9f13fba5-2de9-48f2-90ac-efd691da4940" providerId="ADAL" clId="{46C2EE14-458C-49FD-B01F-DBEA4A2CCC7B}" dt="2022-04-25T14:55:41.962" v="152" actId="14100"/>
          <ac:spMkLst>
            <pc:docMk/>
            <pc:sldMk cId="3456710367" sldId="271"/>
            <ac:spMk id="24" creationId="{E7677293-9343-A94C-99B5-068E4577FCD1}"/>
          </ac:spMkLst>
        </pc:spChg>
      </pc:sldChg>
      <pc:sldChg chg="modSp del mod">
        <pc:chgData name="Nan Li" userId="9f13fba5-2de9-48f2-90ac-efd691da4940" providerId="ADAL" clId="{46C2EE14-458C-49FD-B01F-DBEA4A2CCC7B}" dt="2022-04-25T15:03:45.316" v="160" actId="47"/>
        <pc:sldMkLst>
          <pc:docMk/>
          <pc:sldMk cId="4291198898" sldId="272"/>
        </pc:sldMkLst>
        <pc:spChg chg="mod">
          <ac:chgData name="Nan Li" userId="9f13fba5-2de9-48f2-90ac-efd691da4940" providerId="ADAL" clId="{46C2EE14-458C-49FD-B01F-DBEA4A2CCC7B}" dt="2022-04-25T14:55:33.260" v="148" actId="403"/>
          <ac:spMkLst>
            <pc:docMk/>
            <pc:sldMk cId="4291198898" sldId="272"/>
            <ac:spMk id="24" creationId="{E7677293-9343-A94C-99B5-068E4577FCD1}"/>
          </ac:spMkLst>
        </pc:spChg>
      </pc:sldChg>
      <pc:sldChg chg="delSp modSp mod">
        <pc:chgData name="Nan Li" userId="9f13fba5-2de9-48f2-90ac-efd691da4940" providerId="ADAL" clId="{46C2EE14-458C-49FD-B01F-DBEA4A2CCC7B}" dt="2022-04-25T14:54:25.409" v="129" actId="1076"/>
        <pc:sldMkLst>
          <pc:docMk/>
          <pc:sldMk cId="151434379" sldId="275"/>
        </pc:sldMkLst>
        <pc:spChg chg="mod">
          <ac:chgData name="Nan Li" userId="9f13fba5-2de9-48f2-90ac-efd691da4940" providerId="ADAL" clId="{46C2EE14-458C-49FD-B01F-DBEA4A2CCC7B}" dt="2022-04-25T14:54:23.628" v="128" actId="1076"/>
          <ac:spMkLst>
            <pc:docMk/>
            <pc:sldMk cId="151434379" sldId="275"/>
            <ac:spMk id="10" creationId="{F6A2B2D9-21AE-BEC8-E661-8C017C1116A2}"/>
          </ac:spMkLst>
        </pc:spChg>
        <pc:spChg chg="mod">
          <ac:chgData name="Nan Li" userId="9f13fba5-2de9-48f2-90ac-efd691da4940" providerId="ADAL" clId="{46C2EE14-458C-49FD-B01F-DBEA4A2CCC7B}" dt="2022-04-25T14:54:25.409" v="129" actId="1076"/>
          <ac:spMkLst>
            <pc:docMk/>
            <pc:sldMk cId="151434379" sldId="275"/>
            <ac:spMk id="11" creationId="{BFC416E2-84D1-F483-CA62-3F5ACFC36044}"/>
          </ac:spMkLst>
        </pc:spChg>
        <pc:spChg chg="del">
          <ac:chgData name="Nan Li" userId="9f13fba5-2de9-48f2-90ac-efd691da4940" providerId="ADAL" clId="{46C2EE14-458C-49FD-B01F-DBEA4A2CCC7B}" dt="2022-04-25T14:53:06.685" v="99" actId="478"/>
          <ac:spMkLst>
            <pc:docMk/>
            <pc:sldMk cId="151434379" sldId="275"/>
            <ac:spMk id="18" creationId="{7D57BB05-1E21-3ED9-23AB-F0D1BB60C465}"/>
          </ac:spMkLst>
        </pc:spChg>
        <pc:picChg chg="mod">
          <ac:chgData name="Nan Li" userId="9f13fba5-2de9-48f2-90ac-efd691da4940" providerId="ADAL" clId="{46C2EE14-458C-49FD-B01F-DBEA4A2CCC7B}" dt="2022-04-25T14:53:41.115" v="109" actId="14100"/>
          <ac:picMkLst>
            <pc:docMk/>
            <pc:sldMk cId="151434379" sldId="275"/>
            <ac:picMk id="16" creationId="{E714704E-2216-7E65-1073-CC69E8D0EAE1}"/>
          </ac:picMkLst>
        </pc:picChg>
      </pc:sldChg>
      <pc:sldChg chg="delSp modSp mod">
        <pc:chgData name="Nan Li" userId="9f13fba5-2de9-48f2-90ac-efd691da4940" providerId="ADAL" clId="{46C2EE14-458C-49FD-B01F-DBEA4A2CCC7B}" dt="2022-04-25T14:54:12.438" v="121" actId="1076"/>
        <pc:sldMkLst>
          <pc:docMk/>
          <pc:sldMk cId="4004110821" sldId="277"/>
        </pc:sldMkLst>
        <pc:spChg chg="mod">
          <ac:chgData name="Nan Li" userId="9f13fba5-2de9-48f2-90ac-efd691da4940" providerId="ADAL" clId="{46C2EE14-458C-49FD-B01F-DBEA4A2CCC7B}" dt="2022-04-25T14:54:12.438" v="121" actId="1076"/>
          <ac:spMkLst>
            <pc:docMk/>
            <pc:sldMk cId="4004110821" sldId="277"/>
            <ac:spMk id="18" creationId="{8EDC6305-BA39-8A5B-4238-4447EB06F73D}"/>
          </ac:spMkLst>
        </pc:spChg>
        <pc:spChg chg="del">
          <ac:chgData name="Nan Li" userId="9f13fba5-2de9-48f2-90ac-efd691da4940" providerId="ADAL" clId="{46C2EE14-458C-49FD-B01F-DBEA4A2CCC7B}" dt="2022-04-25T14:53:14.353" v="101" actId="478"/>
          <ac:spMkLst>
            <pc:docMk/>
            <pc:sldMk cId="4004110821" sldId="277"/>
            <ac:spMk id="20" creationId="{AD6F82B9-3A93-F3C8-C624-630F3F8AAE57}"/>
          </ac:spMkLst>
        </pc:spChg>
        <pc:picChg chg="mod modCrop">
          <ac:chgData name="Nan Li" userId="9f13fba5-2de9-48f2-90ac-efd691da4940" providerId="ADAL" clId="{46C2EE14-458C-49FD-B01F-DBEA4A2CCC7B}" dt="2022-04-25T14:53:30.546" v="106" actId="14100"/>
          <ac:picMkLst>
            <pc:docMk/>
            <pc:sldMk cId="4004110821" sldId="277"/>
            <ac:picMk id="19" creationId="{AD30E9F9-9BB1-1491-264D-A06E57619526}"/>
          </ac:picMkLst>
        </pc:picChg>
      </pc:sldChg>
      <pc:sldChg chg="delSp modSp mod">
        <pc:chgData name="Nan Li" userId="9f13fba5-2de9-48f2-90ac-efd691da4940" providerId="ADAL" clId="{46C2EE14-458C-49FD-B01F-DBEA4A2CCC7B}" dt="2022-04-25T14:54:06.725" v="118" actId="1076"/>
        <pc:sldMkLst>
          <pc:docMk/>
          <pc:sldMk cId="518436470" sldId="278"/>
        </pc:sldMkLst>
        <pc:spChg chg="mod">
          <ac:chgData name="Nan Li" userId="9f13fba5-2de9-48f2-90ac-efd691da4940" providerId="ADAL" clId="{46C2EE14-458C-49FD-B01F-DBEA4A2CCC7B}" dt="2022-04-25T14:54:03.521" v="117" actId="1076"/>
          <ac:spMkLst>
            <pc:docMk/>
            <pc:sldMk cId="518436470" sldId="278"/>
            <ac:spMk id="9" creationId="{6EAAEDD3-89DB-0518-54FE-7FC00DC621F3}"/>
          </ac:spMkLst>
        </pc:spChg>
        <pc:spChg chg="mod">
          <ac:chgData name="Nan Li" userId="9f13fba5-2de9-48f2-90ac-efd691da4940" providerId="ADAL" clId="{46C2EE14-458C-49FD-B01F-DBEA4A2CCC7B}" dt="2022-04-25T14:54:06.725" v="118" actId="1076"/>
          <ac:spMkLst>
            <pc:docMk/>
            <pc:sldMk cId="518436470" sldId="278"/>
            <ac:spMk id="10" creationId="{94B54CC2-0A88-0F29-200E-E1A081BD6F1A}"/>
          </ac:spMkLst>
        </pc:spChg>
        <pc:spChg chg="del">
          <ac:chgData name="Nan Li" userId="9f13fba5-2de9-48f2-90ac-efd691da4940" providerId="ADAL" clId="{46C2EE14-458C-49FD-B01F-DBEA4A2CCC7B}" dt="2022-04-25T14:53:48.599" v="110" actId="478"/>
          <ac:spMkLst>
            <pc:docMk/>
            <pc:sldMk cId="518436470" sldId="278"/>
            <ac:spMk id="16" creationId="{7F6A8DB2-5E4E-5902-86A1-3B91BC7A7B87}"/>
          </ac:spMkLst>
        </pc:spChg>
        <pc:picChg chg="mod">
          <ac:chgData name="Nan Li" userId="9f13fba5-2de9-48f2-90ac-efd691da4940" providerId="ADAL" clId="{46C2EE14-458C-49FD-B01F-DBEA4A2CCC7B}" dt="2022-04-25T14:53:57.143" v="113" actId="14100"/>
          <ac:picMkLst>
            <pc:docMk/>
            <pc:sldMk cId="518436470" sldId="278"/>
            <ac:picMk id="15" creationId="{D0ADEA48-CFD7-066C-9714-8A22BAB9D545}"/>
          </ac:picMkLst>
        </pc:picChg>
      </pc:sldChg>
      <pc:sldChg chg="modSp mod">
        <pc:chgData name="Nan Li" userId="9f13fba5-2de9-48f2-90ac-efd691da4940" providerId="ADAL" clId="{46C2EE14-458C-49FD-B01F-DBEA4A2CCC7B}" dt="2022-04-25T15:04:25.946" v="170" actId="1076"/>
        <pc:sldMkLst>
          <pc:docMk/>
          <pc:sldMk cId="3600884009" sldId="280"/>
        </pc:sldMkLst>
        <pc:spChg chg="mod">
          <ac:chgData name="Nan Li" userId="9f13fba5-2de9-48f2-90ac-efd691da4940" providerId="ADAL" clId="{46C2EE14-458C-49FD-B01F-DBEA4A2CCC7B}" dt="2022-04-25T15:04:25.946" v="170" actId="1076"/>
          <ac:spMkLst>
            <pc:docMk/>
            <pc:sldMk cId="3600884009" sldId="280"/>
            <ac:spMk id="3" creationId="{483B0EA4-4961-074B-BA73-636C962B7BF1}"/>
          </ac:spMkLst>
        </pc:spChg>
        <pc:spChg chg="mod">
          <ac:chgData name="Nan Li" userId="9f13fba5-2de9-48f2-90ac-efd691da4940" providerId="ADAL" clId="{46C2EE14-458C-49FD-B01F-DBEA4A2CCC7B}" dt="2022-04-25T15:04:15.362" v="164" actId="1076"/>
          <ac:spMkLst>
            <pc:docMk/>
            <pc:sldMk cId="3600884009" sldId="280"/>
            <ac:spMk id="27" creationId="{B70B2416-120D-754C-A3FC-820A19B7ED66}"/>
          </ac:spMkLst>
        </pc:spChg>
      </pc:sldChg>
      <pc:sldChg chg="modSp mod">
        <pc:chgData name="Nan Li" userId="9f13fba5-2de9-48f2-90ac-efd691da4940" providerId="ADAL" clId="{46C2EE14-458C-49FD-B01F-DBEA4A2CCC7B}" dt="2022-04-25T14:50:40.143" v="53" actId="14100"/>
        <pc:sldMkLst>
          <pc:docMk/>
          <pc:sldMk cId="1403490395" sldId="283"/>
        </pc:sldMkLst>
        <pc:spChg chg="mod">
          <ac:chgData name="Nan Li" userId="9f13fba5-2de9-48f2-90ac-efd691da4940" providerId="ADAL" clId="{46C2EE14-458C-49FD-B01F-DBEA4A2CCC7B}" dt="2022-04-25T14:50:40.143" v="53" actId="14100"/>
          <ac:spMkLst>
            <pc:docMk/>
            <pc:sldMk cId="1403490395" sldId="283"/>
            <ac:spMk id="14" creationId="{A57F730E-C056-9C4C-8AAE-C8F96BBD0919}"/>
          </ac:spMkLst>
        </pc:spChg>
        <pc:graphicFrameChg chg="mod modGraphic">
          <ac:chgData name="Nan Li" userId="9f13fba5-2de9-48f2-90ac-efd691da4940" providerId="ADAL" clId="{46C2EE14-458C-49FD-B01F-DBEA4A2CCC7B}" dt="2022-04-25T14:50:21.815" v="48"/>
          <ac:graphicFrameMkLst>
            <pc:docMk/>
            <pc:sldMk cId="1403490395" sldId="283"/>
            <ac:graphicFrameMk id="11" creationId="{65AE94E7-5CEF-2E47-8015-DA86A278C3B4}"/>
          </ac:graphicFrameMkLst>
        </pc:graphicFrameChg>
        <pc:graphicFrameChg chg="mod modGraphic">
          <ac:chgData name="Nan Li" userId="9f13fba5-2de9-48f2-90ac-efd691da4940" providerId="ADAL" clId="{46C2EE14-458C-49FD-B01F-DBEA4A2CCC7B}" dt="2022-04-25T14:50:27.629" v="50" actId="255"/>
          <ac:graphicFrameMkLst>
            <pc:docMk/>
            <pc:sldMk cId="1403490395" sldId="283"/>
            <ac:graphicFrameMk id="12" creationId="{61035D83-2DE5-D24A-821A-11AD5F62C5F2}"/>
          </ac:graphicFrameMkLst>
        </pc:graphicFrameChg>
      </pc:sldChg>
      <pc:sldChg chg="addSp delSp modSp mod">
        <pc:chgData name="Nan Li" userId="9f13fba5-2de9-48f2-90ac-efd691da4940" providerId="ADAL" clId="{46C2EE14-458C-49FD-B01F-DBEA4A2CCC7B}" dt="2022-04-25T14:52:12.792" v="85" actId="14100"/>
        <pc:sldMkLst>
          <pc:docMk/>
          <pc:sldMk cId="2356596061" sldId="294"/>
        </pc:sldMkLst>
        <pc:spChg chg="mod">
          <ac:chgData name="Nan Li" userId="9f13fba5-2de9-48f2-90ac-efd691da4940" providerId="ADAL" clId="{46C2EE14-458C-49FD-B01F-DBEA4A2CCC7B}" dt="2022-04-25T14:52:12.792" v="85" actId="14100"/>
          <ac:spMkLst>
            <pc:docMk/>
            <pc:sldMk cId="2356596061" sldId="294"/>
            <ac:spMk id="14" creationId="{A66E3746-E2BF-1242-ABBB-BCE02F2CC14E}"/>
          </ac:spMkLst>
        </pc:spChg>
        <pc:spChg chg="mod">
          <ac:chgData name="Nan Li" userId="9f13fba5-2de9-48f2-90ac-efd691da4940" providerId="ADAL" clId="{46C2EE14-458C-49FD-B01F-DBEA4A2CCC7B}" dt="2022-04-25T12:56:13.978" v="30" actId="1076"/>
          <ac:spMkLst>
            <pc:docMk/>
            <pc:sldMk cId="2356596061" sldId="294"/>
            <ac:spMk id="27" creationId="{B70B2416-120D-754C-A3FC-820A19B7ED66}"/>
          </ac:spMkLst>
        </pc:spChg>
        <pc:picChg chg="add mod modCrop">
          <ac:chgData name="Nan Li" userId="9f13fba5-2de9-48f2-90ac-efd691da4940" providerId="ADAL" clId="{46C2EE14-458C-49FD-B01F-DBEA4A2CCC7B}" dt="2022-04-25T12:56:30.431" v="34" actId="732"/>
          <ac:picMkLst>
            <pc:docMk/>
            <pc:sldMk cId="2356596061" sldId="294"/>
            <ac:picMk id="7" creationId="{23290503-FE0B-4768-BEB7-992E63555E21}"/>
          </ac:picMkLst>
        </pc:picChg>
        <pc:picChg chg="del">
          <ac:chgData name="Nan Li" userId="9f13fba5-2de9-48f2-90ac-efd691da4940" providerId="ADAL" clId="{46C2EE14-458C-49FD-B01F-DBEA4A2CCC7B}" dt="2022-04-25T12:55:59.299" v="25" actId="478"/>
          <ac:picMkLst>
            <pc:docMk/>
            <pc:sldMk cId="2356596061" sldId="294"/>
            <ac:picMk id="16" creationId="{74E0266D-9495-A748-9F09-DDEC9733E14B}"/>
          </ac:picMkLst>
        </pc:picChg>
        <pc:picChg chg="del">
          <ac:chgData name="Nan Li" userId="9f13fba5-2de9-48f2-90ac-efd691da4940" providerId="ADAL" clId="{46C2EE14-458C-49FD-B01F-DBEA4A2CCC7B}" dt="2022-04-25T12:55:57.628" v="24" actId="478"/>
          <ac:picMkLst>
            <pc:docMk/>
            <pc:sldMk cId="2356596061" sldId="294"/>
            <ac:picMk id="17" creationId="{D7C8D647-675C-EE4A-98CF-E7FA7E668C45}"/>
          </ac:picMkLst>
        </pc:picChg>
        <pc:picChg chg="del">
          <ac:chgData name="Nan Li" userId="9f13fba5-2de9-48f2-90ac-efd691da4940" providerId="ADAL" clId="{46C2EE14-458C-49FD-B01F-DBEA4A2CCC7B}" dt="2022-04-25T12:55:55.384" v="23" actId="478"/>
          <ac:picMkLst>
            <pc:docMk/>
            <pc:sldMk cId="2356596061" sldId="294"/>
            <ac:picMk id="18" creationId="{A147A7EA-DCFA-FB4D-8094-0C2949094423}"/>
          </ac:picMkLst>
        </pc:picChg>
      </pc:sldChg>
      <pc:sldChg chg="delSp modSp mod">
        <pc:chgData name="Nan Li" userId="9f13fba5-2de9-48f2-90ac-efd691da4940" providerId="ADAL" clId="{46C2EE14-458C-49FD-B01F-DBEA4A2CCC7B}" dt="2022-04-25T14:50:17.322" v="47" actId="1076"/>
        <pc:sldMkLst>
          <pc:docMk/>
          <pc:sldMk cId="2831486521" sldId="301"/>
        </pc:sldMkLst>
        <pc:spChg chg="mod">
          <ac:chgData name="Nan Li" userId="9f13fba5-2de9-48f2-90ac-efd691da4940" providerId="ADAL" clId="{46C2EE14-458C-49FD-B01F-DBEA4A2CCC7B}" dt="2022-04-25T12:55:39.953" v="20" actId="1076"/>
          <ac:spMkLst>
            <pc:docMk/>
            <pc:sldMk cId="2831486521" sldId="301"/>
            <ac:spMk id="5" creationId="{EEBA72AD-39FD-ED45-9998-36D01565254D}"/>
          </ac:spMkLst>
        </pc:spChg>
        <pc:graphicFrameChg chg="mod modGraphic">
          <ac:chgData name="Nan Li" userId="9f13fba5-2de9-48f2-90ac-efd691da4940" providerId="ADAL" clId="{46C2EE14-458C-49FD-B01F-DBEA4A2CCC7B}" dt="2022-04-25T14:50:17.322" v="47" actId="1076"/>
          <ac:graphicFrameMkLst>
            <pc:docMk/>
            <pc:sldMk cId="2831486521" sldId="301"/>
            <ac:graphicFrameMk id="3" creationId="{3A352274-4C1C-E647-A214-17E657FB3CE2}"/>
          </ac:graphicFrameMkLst>
        </pc:graphicFrameChg>
        <pc:picChg chg="del">
          <ac:chgData name="Nan Li" userId="9f13fba5-2de9-48f2-90ac-efd691da4940" providerId="ADAL" clId="{46C2EE14-458C-49FD-B01F-DBEA4A2CCC7B}" dt="2022-04-25T12:55:26.640" v="15" actId="478"/>
          <ac:picMkLst>
            <pc:docMk/>
            <pc:sldMk cId="2831486521" sldId="301"/>
            <ac:picMk id="7" creationId="{1D41B043-1049-AC48-B836-248F42855255}"/>
          </ac:picMkLst>
        </pc:picChg>
      </pc:sldChg>
      <pc:sldChg chg="addSp delSp modSp mod modNotesTx">
        <pc:chgData name="Nan Li" userId="9f13fba5-2de9-48f2-90ac-efd691da4940" providerId="ADAL" clId="{46C2EE14-458C-49FD-B01F-DBEA4A2CCC7B}" dt="2022-04-26T07:23:58.277" v="232" actId="13926"/>
        <pc:sldMkLst>
          <pc:docMk/>
          <pc:sldMk cId="2776271115" sldId="314"/>
        </pc:sldMkLst>
        <pc:spChg chg="mod">
          <ac:chgData name="Nan Li" userId="9f13fba5-2de9-48f2-90ac-efd691da4940" providerId="ADAL" clId="{46C2EE14-458C-49FD-B01F-DBEA4A2CCC7B}" dt="2022-04-26T07:23:10.453" v="202"/>
          <ac:spMkLst>
            <pc:docMk/>
            <pc:sldMk cId="2776271115" sldId="314"/>
            <ac:spMk id="3" creationId="{483B0EA4-4961-074B-BA73-636C962B7BF1}"/>
          </ac:spMkLst>
        </pc:spChg>
        <pc:spChg chg="add mod">
          <ac:chgData name="Nan Li" userId="9f13fba5-2de9-48f2-90ac-efd691da4940" providerId="ADAL" clId="{46C2EE14-458C-49FD-B01F-DBEA4A2CCC7B}" dt="2022-04-26T07:23:58.277" v="232" actId="13926"/>
          <ac:spMkLst>
            <pc:docMk/>
            <pc:sldMk cId="2776271115" sldId="314"/>
            <ac:spMk id="7" creationId="{FD99DEF3-DAE0-441F-8694-5ABE22321FA8}"/>
          </ac:spMkLst>
        </pc:spChg>
        <pc:picChg chg="del">
          <ac:chgData name="Nan Li" userId="9f13fba5-2de9-48f2-90ac-efd691da4940" providerId="ADAL" clId="{46C2EE14-458C-49FD-B01F-DBEA4A2CCC7B}" dt="2022-04-26T07:23:22.966" v="203" actId="478"/>
          <ac:picMkLst>
            <pc:docMk/>
            <pc:sldMk cId="2776271115" sldId="314"/>
            <ac:picMk id="6" creationId="{87418371-8119-A942-B2F3-2B94C8844F74}"/>
          </ac:picMkLst>
        </pc:picChg>
      </pc:sldChg>
      <pc:sldChg chg="addSp delSp modSp add mod">
        <pc:chgData name="Nan Li" userId="9f13fba5-2de9-48f2-90ac-efd691da4940" providerId="ADAL" clId="{46C2EE14-458C-49FD-B01F-DBEA4A2CCC7B}" dt="2022-04-26T03:11:14.605" v="171" actId="113"/>
        <pc:sldMkLst>
          <pc:docMk/>
          <pc:sldMk cId="3224148612" sldId="315"/>
        </pc:sldMkLst>
        <pc:spChg chg="del">
          <ac:chgData name="Nan Li" userId="9f13fba5-2de9-48f2-90ac-efd691da4940" providerId="ADAL" clId="{46C2EE14-458C-49FD-B01F-DBEA4A2CCC7B}" dt="2022-04-25T15:03:52.730" v="161" actId="478"/>
          <ac:spMkLst>
            <pc:docMk/>
            <pc:sldMk cId="3224148612" sldId="315"/>
            <ac:spMk id="5" creationId="{757FBA11-0E65-42EF-8D86-AA5DD3F96991}"/>
          </ac:spMkLst>
        </pc:spChg>
        <pc:spChg chg="add mod">
          <ac:chgData name="Nan Li" userId="9f13fba5-2de9-48f2-90ac-efd691da4940" providerId="ADAL" clId="{46C2EE14-458C-49FD-B01F-DBEA4A2CCC7B}" dt="2022-04-25T15:03:53.147" v="162"/>
          <ac:spMkLst>
            <pc:docMk/>
            <pc:sldMk cId="3224148612" sldId="315"/>
            <ac:spMk id="6" creationId="{56A23438-E299-4F35-A66C-DBCC18E3C888}"/>
          </ac:spMkLst>
        </pc:spChg>
        <pc:spChg chg="mod">
          <ac:chgData name="Nan Li" userId="9f13fba5-2de9-48f2-90ac-efd691da4940" providerId="ADAL" clId="{46C2EE14-458C-49FD-B01F-DBEA4A2CCC7B}" dt="2022-04-26T03:11:14.605" v="171" actId="113"/>
          <ac:spMkLst>
            <pc:docMk/>
            <pc:sldMk cId="3224148612" sldId="315"/>
            <ac:spMk id="24" creationId="{E7677293-9343-A94C-99B5-068E4577FCD1}"/>
          </ac:spMkLst>
        </pc:spChg>
      </pc:sldChg>
      <pc:sldChg chg="modSp mod">
        <pc:chgData name="Nan Li" userId="9f13fba5-2de9-48f2-90ac-efd691da4940" providerId="ADAL" clId="{46C2EE14-458C-49FD-B01F-DBEA4A2CCC7B}" dt="2022-04-25T14:52:57.785" v="98" actId="6549"/>
        <pc:sldMkLst>
          <pc:docMk/>
          <pc:sldMk cId="2164277161" sldId="3178"/>
        </pc:sldMkLst>
        <pc:spChg chg="mod">
          <ac:chgData name="Nan Li" userId="9f13fba5-2de9-48f2-90ac-efd691da4940" providerId="ADAL" clId="{46C2EE14-458C-49FD-B01F-DBEA4A2CCC7B}" dt="2022-04-25T14:52:57.785" v="98" actId="6549"/>
          <ac:spMkLst>
            <pc:docMk/>
            <pc:sldMk cId="2164277161" sldId="3178"/>
            <ac:spMk id="6" creationId="{C510DA3E-D675-B040-A975-48F3BC58F40D}"/>
          </ac:spMkLst>
        </pc:spChg>
        <pc:spChg chg="mod">
          <ac:chgData name="Nan Li" userId="9f13fba5-2de9-48f2-90ac-efd691da4940" providerId="ADAL" clId="{46C2EE14-458C-49FD-B01F-DBEA4A2CCC7B}" dt="2022-04-25T14:52:47.110" v="93" actId="1076"/>
          <ac:spMkLst>
            <pc:docMk/>
            <pc:sldMk cId="2164277161" sldId="3178"/>
            <ac:spMk id="12" creationId="{AFDE567C-92D5-AB44-8FD1-CC7F99659C9F}"/>
          </ac:spMkLst>
        </pc:spChg>
        <pc:picChg chg="mod">
          <ac:chgData name="Nan Li" userId="9f13fba5-2de9-48f2-90ac-efd691da4940" providerId="ADAL" clId="{46C2EE14-458C-49FD-B01F-DBEA4A2CCC7B}" dt="2022-04-25T14:52:38.830" v="89" actId="1076"/>
          <ac:picMkLst>
            <pc:docMk/>
            <pc:sldMk cId="2164277161" sldId="3178"/>
            <ac:picMk id="5" creationId="{E3894F5F-7021-8649-B58D-288907C80F0C}"/>
          </ac:picMkLst>
        </pc:picChg>
      </pc:sldChg>
      <pc:sldChg chg="modSp mod">
        <pc:chgData name="Nan Li" userId="9f13fba5-2de9-48f2-90ac-efd691da4940" providerId="ADAL" clId="{46C2EE14-458C-49FD-B01F-DBEA4A2CCC7B}" dt="2022-04-25T14:54:50.644" v="138" actId="14100"/>
        <pc:sldMkLst>
          <pc:docMk/>
          <pc:sldMk cId="303353244" sldId="3179"/>
        </pc:sldMkLst>
        <pc:picChg chg="mod">
          <ac:chgData name="Nan Li" userId="9f13fba5-2de9-48f2-90ac-efd691da4940" providerId="ADAL" clId="{46C2EE14-458C-49FD-B01F-DBEA4A2CCC7B}" dt="2022-04-25T14:54:50.644" v="138" actId="14100"/>
          <ac:picMkLst>
            <pc:docMk/>
            <pc:sldMk cId="303353244" sldId="3179"/>
            <ac:picMk id="3" creationId="{9B878479-FAE3-7C4B-9165-027DCA7E7558}"/>
          </ac:picMkLst>
        </pc:picChg>
      </pc:sldChg>
      <pc:sldChg chg="modSp mod">
        <pc:chgData name="Nan Li" userId="9f13fba5-2de9-48f2-90ac-efd691da4940" providerId="ADAL" clId="{46C2EE14-458C-49FD-B01F-DBEA4A2CCC7B}" dt="2022-04-25T14:54:42.578" v="137" actId="403"/>
        <pc:sldMkLst>
          <pc:docMk/>
          <pc:sldMk cId="2354074714" sldId="3180"/>
        </pc:sldMkLst>
        <pc:spChg chg="mod">
          <ac:chgData name="Nan Li" userId="9f13fba5-2de9-48f2-90ac-efd691da4940" providerId="ADAL" clId="{46C2EE14-458C-49FD-B01F-DBEA4A2CCC7B}" dt="2022-04-25T14:54:42.578" v="137" actId="403"/>
          <ac:spMkLst>
            <pc:docMk/>
            <pc:sldMk cId="2354074714" sldId="3180"/>
            <ac:spMk id="15" creationId="{B0249460-5B82-9A47-99C1-08C1B8B4B6A8}"/>
          </ac:spMkLst>
        </pc:spChg>
      </pc:sldChg>
      <pc:sldChg chg="modSp mod">
        <pc:chgData name="Nan Li" userId="9f13fba5-2de9-48f2-90ac-efd691da4940" providerId="ADAL" clId="{46C2EE14-458C-49FD-B01F-DBEA4A2CCC7B}" dt="2022-04-26T07:24:19.068" v="255" actId="1036"/>
        <pc:sldMkLst>
          <pc:docMk/>
          <pc:sldMk cId="0" sldId="3216"/>
        </pc:sldMkLst>
        <pc:spChg chg="mod">
          <ac:chgData name="Nan Li" userId="9f13fba5-2de9-48f2-90ac-efd691da4940" providerId="ADAL" clId="{46C2EE14-458C-49FD-B01F-DBEA4A2CCC7B}" dt="2022-04-25T14:55:20.401" v="145" actId="1076"/>
          <ac:spMkLst>
            <pc:docMk/>
            <pc:sldMk cId="0" sldId="3216"/>
            <ac:spMk id="58" creationId="{BD2A231C-6C83-084A-90FA-81E7B5F1C821}"/>
          </ac:spMkLst>
        </pc:spChg>
        <pc:spChg chg="mod">
          <ac:chgData name="Nan Li" userId="9f13fba5-2de9-48f2-90ac-efd691da4940" providerId="ADAL" clId="{46C2EE14-458C-49FD-B01F-DBEA4A2CCC7B}" dt="2022-04-26T07:24:19.068" v="255" actId="1036"/>
          <ac:spMkLst>
            <pc:docMk/>
            <pc:sldMk cId="0" sldId="3216"/>
            <ac:spMk id="63" creationId="{16554BF3-65FC-7543-9AA9-C0FC194186F0}"/>
          </ac:spMkLst>
        </pc:spChg>
        <pc:spChg chg="mod">
          <ac:chgData name="Nan Li" userId="9f13fba5-2de9-48f2-90ac-efd691da4940" providerId="ADAL" clId="{46C2EE14-458C-49FD-B01F-DBEA4A2CCC7B}" dt="2022-04-25T14:55:05.130" v="142" actId="1076"/>
          <ac:spMkLst>
            <pc:docMk/>
            <pc:sldMk cId="0" sldId="3216"/>
            <ac:spMk id="65" creationId="{737BF9AF-B009-7D4F-9EFB-9D81CAA3866C}"/>
          </ac:spMkLst>
        </pc:spChg>
        <pc:spChg chg="mod">
          <ac:chgData name="Nan Li" userId="9f13fba5-2de9-48f2-90ac-efd691da4940" providerId="ADAL" clId="{46C2EE14-458C-49FD-B01F-DBEA4A2CCC7B}" dt="2022-04-25T14:55:12.416" v="143" actId="1076"/>
          <ac:spMkLst>
            <pc:docMk/>
            <pc:sldMk cId="0" sldId="3216"/>
            <ac:spMk id="66" creationId="{794481BE-641F-8C41-83D5-FFC8348E08E9}"/>
          </ac:spMkLst>
        </pc:spChg>
        <pc:spChg chg="mod">
          <ac:chgData name="Nan Li" userId="9f13fba5-2de9-48f2-90ac-efd691da4940" providerId="ADAL" clId="{46C2EE14-458C-49FD-B01F-DBEA4A2CCC7B}" dt="2022-04-26T07:24:10.513" v="246" actId="1036"/>
          <ac:spMkLst>
            <pc:docMk/>
            <pc:sldMk cId="0" sldId="3216"/>
            <ac:spMk id="67" creationId="{354B276B-7CF6-054A-B9D3-221A1FC793B8}"/>
          </ac:spMkLst>
        </pc:spChg>
      </pc:sldChg>
      <pc:sldChg chg="modSp mod">
        <pc:chgData name="Nan Li" userId="9f13fba5-2de9-48f2-90ac-efd691da4940" providerId="ADAL" clId="{46C2EE14-458C-49FD-B01F-DBEA4A2CCC7B}" dt="2022-04-25T14:52:08.096" v="83" actId="1076"/>
        <pc:sldMkLst>
          <pc:docMk/>
          <pc:sldMk cId="3221284772" sldId="3219"/>
        </pc:sldMkLst>
        <pc:spChg chg="mod">
          <ac:chgData name="Nan Li" userId="9f13fba5-2de9-48f2-90ac-efd691da4940" providerId="ADAL" clId="{46C2EE14-458C-49FD-B01F-DBEA4A2CCC7B}" dt="2022-04-25T14:52:08.096" v="83" actId="1076"/>
          <ac:spMkLst>
            <pc:docMk/>
            <pc:sldMk cId="3221284772" sldId="3219"/>
            <ac:spMk id="16" creationId="{90E9A6BD-F903-9748-A3A3-7BB88A999C65}"/>
          </ac:spMkLst>
        </pc:spChg>
      </pc:sldChg>
      <pc:sldChg chg="modSp mod">
        <pc:chgData name="Nan Li" userId="9f13fba5-2de9-48f2-90ac-efd691da4940" providerId="ADAL" clId="{46C2EE14-458C-49FD-B01F-DBEA4A2CCC7B}" dt="2022-04-25T14:51:57.658" v="80" actId="1076"/>
        <pc:sldMkLst>
          <pc:docMk/>
          <pc:sldMk cId="0" sldId="3220"/>
        </pc:sldMkLst>
        <pc:spChg chg="mod">
          <ac:chgData name="Nan Li" userId="9f13fba5-2de9-48f2-90ac-efd691da4940" providerId="ADAL" clId="{46C2EE14-458C-49FD-B01F-DBEA4A2CCC7B}" dt="2022-04-25T14:51:15.185" v="65" actId="1076"/>
          <ac:spMkLst>
            <pc:docMk/>
            <pc:sldMk cId="0" sldId="3220"/>
            <ac:spMk id="37" creationId="{56B0A3FE-C6B4-A84A-84B9-DB356282CAE8}"/>
          </ac:spMkLst>
        </pc:spChg>
        <pc:spChg chg="mod">
          <ac:chgData name="Nan Li" userId="9f13fba5-2de9-48f2-90ac-efd691da4940" providerId="ADAL" clId="{46C2EE14-458C-49FD-B01F-DBEA4A2CCC7B}" dt="2022-04-25T14:51:15.185" v="65" actId="1076"/>
          <ac:spMkLst>
            <pc:docMk/>
            <pc:sldMk cId="0" sldId="3220"/>
            <ac:spMk id="39" creationId="{94F47020-4317-CD41-B0C8-57227EA07BFE}"/>
          </ac:spMkLst>
        </pc:spChg>
        <pc:spChg chg="mod">
          <ac:chgData name="Nan Li" userId="9f13fba5-2de9-48f2-90ac-efd691da4940" providerId="ADAL" clId="{46C2EE14-458C-49FD-B01F-DBEA4A2CCC7B}" dt="2022-04-25T14:50:55.999" v="57" actId="1076"/>
          <ac:spMkLst>
            <pc:docMk/>
            <pc:sldMk cId="0" sldId="3220"/>
            <ac:spMk id="41" creationId="{99E517A8-711A-474E-849D-6769A7BA5A1D}"/>
          </ac:spMkLst>
        </pc:spChg>
        <pc:spChg chg="mod">
          <ac:chgData name="Nan Li" userId="9f13fba5-2de9-48f2-90ac-efd691da4940" providerId="ADAL" clId="{46C2EE14-458C-49FD-B01F-DBEA4A2CCC7B}" dt="2022-04-25T14:51:15.185" v="65" actId="1076"/>
          <ac:spMkLst>
            <pc:docMk/>
            <pc:sldMk cId="0" sldId="3220"/>
            <ac:spMk id="43" creationId="{CDDE21D3-D25F-894A-9AE9-3DAA1AD99986}"/>
          </ac:spMkLst>
        </pc:spChg>
        <pc:spChg chg="mod">
          <ac:chgData name="Nan Li" userId="9f13fba5-2de9-48f2-90ac-efd691da4940" providerId="ADAL" clId="{46C2EE14-458C-49FD-B01F-DBEA4A2CCC7B}" dt="2022-04-25T14:51:00.764" v="61" actId="1076"/>
          <ac:spMkLst>
            <pc:docMk/>
            <pc:sldMk cId="0" sldId="3220"/>
            <ac:spMk id="45" creationId="{0D5FBFB8-861D-9046-BA7A-595565FE2632}"/>
          </ac:spMkLst>
        </pc:spChg>
        <pc:spChg chg="mod">
          <ac:chgData name="Nan Li" userId="9f13fba5-2de9-48f2-90ac-efd691da4940" providerId="ADAL" clId="{46C2EE14-458C-49FD-B01F-DBEA4A2CCC7B}" dt="2022-04-25T14:51:15.185" v="65" actId="1076"/>
          <ac:spMkLst>
            <pc:docMk/>
            <pc:sldMk cId="0" sldId="3220"/>
            <ac:spMk id="47" creationId="{5F9985C6-F900-B84E-823C-FE3C2DB0CDFF}"/>
          </ac:spMkLst>
        </pc:spChg>
        <pc:spChg chg="mod">
          <ac:chgData name="Nan Li" userId="9f13fba5-2de9-48f2-90ac-efd691da4940" providerId="ADAL" clId="{46C2EE14-458C-49FD-B01F-DBEA4A2CCC7B}" dt="2022-04-25T14:51:50.240" v="79" actId="1076"/>
          <ac:spMkLst>
            <pc:docMk/>
            <pc:sldMk cId="0" sldId="3220"/>
            <ac:spMk id="48" creationId="{D7345ADD-61D2-DA4A-B3E4-D47E6DE1D0F3}"/>
          </ac:spMkLst>
        </pc:spChg>
        <pc:spChg chg="mod">
          <ac:chgData name="Nan Li" userId="9f13fba5-2de9-48f2-90ac-efd691da4940" providerId="ADAL" clId="{46C2EE14-458C-49FD-B01F-DBEA4A2CCC7B}" dt="2022-04-25T14:51:37.291" v="74" actId="1076"/>
          <ac:spMkLst>
            <pc:docMk/>
            <pc:sldMk cId="0" sldId="3220"/>
            <ac:spMk id="54" creationId="{E6B08A58-7DAE-8F44-94E7-673225B5272C}"/>
          </ac:spMkLst>
        </pc:spChg>
        <pc:spChg chg="mod">
          <ac:chgData name="Nan Li" userId="9f13fba5-2de9-48f2-90ac-efd691da4940" providerId="ADAL" clId="{46C2EE14-458C-49FD-B01F-DBEA4A2CCC7B}" dt="2022-04-25T14:51:57.658" v="80" actId="1076"/>
          <ac:spMkLst>
            <pc:docMk/>
            <pc:sldMk cId="0" sldId="3220"/>
            <ac:spMk id="60" creationId="{969A4F4F-C084-9A4F-B96E-8F30CEEF4C95}"/>
          </ac:spMkLst>
        </pc:spChg>
        <pc:spChg chg="mod">
          <ac:chgData name="Nan Li" userId="9f13fba5-2de9-48f2-90ac-efd691da4940" providerId="ADAL" clId="{46C2EE14-458C-49FD-B01F-DBEA4A2CCC7B}" dt="2022-04-25T14:51:57.658" v="80" actId="1076"/>
          <ac:spMkLst>
            <pc:docMk/>
            <pc:sldMk cId="0" sldId="3220"/>
            <ac:spMk id="61" creationId="{6CA3DAC0-E8DA-DA4C-BE44-5E42444C8D3C}"/>
          </ac:spMkLst>
        </pc:spChg>
        <pc:spChg chg="mod">
          <ac:chgData name="Nan Li" userId="9f13fba5-2de9-48f2-90ac-efd691da4940" providerId="ADAL" clId="{46C2EE14-458C-49FD-B01F-DBEA4A2CCC7B}" dt="2022-04-25T14:51:57.658" v="80" actId="1076"/>
          <ac:spMkLst>
            <pc:docMk/>
            <pc:sldMk cId="0" sldId="3220"/>
            <ac:spMk id="62" creationId="{3CED97FB-CD56-5342-B9A4-51B6BAFFC157}"/>
          </ac:spMkLst>
        </pc:spChg>
      </pc:sldChg>
      <pc:sldChg chg="modSp mod">
        <pc:chgData name="Nan Li" userId="9f13fba5-2de9-48f2-90ac-efd691da4940" providerId="ADAL" clId="{46C2EE14-458C-49FD-B01F-DBEA4A2CCC7B}" dt="2022-04-25T12:55:48.648" v="22" actId="14100"/>
        <pc:sldMkLst>
          <pc:docMk/>
          <pc:sldMk cId="2211231172" sldId="3227"/>
        </pc:sldMkLst>
        <pc:spChg chg="mod">
          <ac:chgData name="Nan Li" userId="9f13fba5-2de9-48f2-90ac-efd691da4940" providerId="ADAL" clId="{46C2EE14-458C-49FD-B01F-DBEA4A2CCC7B}" dt="2022-04-25T12:55:48.648" v="22" actId="14100"/>
          <ac:spMkLst>
            <pc:docMk/>
            <pc:sldMk cId="2211231172" sldId="3227"/>
            <ac:spMk id="5" creationId="{3ACFCC33-BE1E-A047-9BCA-E30D09E53D70}"/>
          </ac:spMkLst>
        </pc:spChg>
      </pc:sldChg>
      <pc:sldChg chg="modSp mod">
        <pc:chgData name="Nan Li" userId="9f13fba5-2de9-48f2-90ac-efd691da4940" providerId="ADAL" clId="{46C2EE14-458C-49FD-B01F-DBEA4A2CCC7B}" dt="2022-04-26T03:11:49.390" v="178" actId="404"/>
        <pc:sldMkLst>
          <pc:docMk/>
          <pc:sldMk cId="403566572" sldId="3228"/>
        </pc:sldMkLst>
        <pc:spChg chg="mod">
          <ac:chgData name="Nan Li" userId="9f13fba5-2de9-48f2-90ac-efd691da4940" providerId="ADAL" clId="{46C2EE14-458C-49FD-B01F-DBEA4A2CCC7B}" dt="2022-04-26T03:11:49.390" v="178" actId="404"/>
          <ac:spMkLst>
            <pc:docMk/>
            <pc:sldMk cId="403566572" sldId="3228"/>
            <ac:spMk id="9" creationId="{E5A33ADE-9A14-B649-A15E-57EBB8204412}"/>
          </ac:spMkLst>
        </pc:spChg>
      </pc:sldChg>
      <pc:sldChg chg="modNotesTx">
        <pc:chgData name="Nan Li" userId="9f13fba5-2de9-48f2-90ac-efd691da4940" providerId="ADAL" clId="{46C2EE14-458C-49FD-B01F-DBEA4A2CCC7B}" dt="2022-04-26T06:28:24.333" v="180" actId="6549"/>
        <pc:sldMkLst>
          <pc:docMk/>
          <pc:sldMk cId="200175128" sldId="3229"/>
        </pc:sldMkLst>
      </pc:sldChg>
      <pc:sldChg chg="modNotesTx">
        <pc:chgData name="Nan Li" userId="9f13fba5-2de9-48f2-90ac-efd691da4940" providerId="ADAL" clId="{46C2EE14-458C-49FD-B01F-DBEA4A2CCC7B}" dt="2022-04-26T06:30:23.776" v="184"/>
        <pc:sldMkLst>
          <pc:docMk/>
          <pc:sldMk cId="2383896992" sldId="3231"/>
        </pc:sldMkLst>
      </pc:sldChg>
      <pc:sldChg chg="modNotesTx">
        <pc:chgData name="Nan Li" userId="9f13fba5-2de9-48f2-90ac-efd691da4940" providerId="ADAL" clId="{46C2EE14-458C-49FD-B01F-DBEA4A2CCC7B}" dt="2022-04-26T06:30:19.624" v="183" actId="20577"/>
        <pc:sldMkLst>
          <pc:docMk/>
          <pc:sldMk cId="266811094" sldId="3232"/>
        </pc:sldMkLst>
      </pc:sldChg>
    </pc:docChg>
  </pc:docChgLst>
  <pc:docChgLst>
    <pc:chgData name="Nan Li" userId="9f13fba5-2de9-48f2-90ac-efd691da4940" providerId="ADAL" clId="{EF6D8834-06E7-4111-BF81-9A3555B96385}"/>
    <pc:docChg chg="undo custSel addSld delSld modSld">
      <pc:chgData name="Nan Li" userId="9f13fba5-2de9-48f2-90ac-efd691da4940" providerId="ADAL" clId="{EF6D8834-06E7-4111-BF81-9A3555B96385}" dt="2022-04-02T08:50:44.686" v="184"/>
      <pc:docMkLst>
        <pc:docMk/>
      </pc:docMkLst>
      <pc:sldChg chg="addSp modSp mod">
        <pc:chgData name="Nan Li" userId="9f13fba5-2de9-48f2-90ac-efd691da4940" providerId="ADAL" clId="{EF6D8834-06E7-4111-BF81-9A3555B96385}" dt="2022-04-01T08:31:00.499" v="111" actId="688"/>
        <pc:sldMkLst>
          <pc:docMk/>
          <pc:sldMk cId="3942651317" sldId="256"/>
        </pc:sldMkLst>
        <pc:spChg chg="add mod">
          <ac:chgData name="Nan Li" userId="9f13fba5-2de9-48f2-90ac-efd691da4940" providerId="ADAL" clId="{EF6D8834-06E7-4111-BF81-9A3555B96385}" dt="2022-04-01T08:30:50.578" v="107" actId="1076"/>
          <ac:spMkLst>
            <pc:docMk/>
            <pc:sldMk cId="3942651317" sldId="256"/>
            <ac:spMk id="12" creationId="{89BA268A-90A9-49D7-ACFC-59DF438F4C43}"/>
          </ac:spMkLst>
        </pc:spChg>
        <pc:spChg chg="add mod">
          <ac:chgData name="Nan Li" userId="9f13fba5-2de9-48f2-90ac-efd691da4940" providerId="ADAL" clId="{EF6D8834-06E7-4111-BF81-9A3555B96385}" dt="2022-04-01T08:31:00.499" v="111" actId="688"/>
          <ac:spMkLst>
            <pc:docMk/>
            <pc:sldMk cId="3942651317" sldId="256"/>
            <ac:spMk id="13" creationId="{89BA268A-90A9-49D7-ACFC-59DF438F4C43}"/>
          </ac:spMkLst>
        </pc:spChg>
      </pc:sldChg>
      <pc:sldChg chg="modSp mod">
        <pc:chgData name="Nan Li" userId="9f13fba5-2de9-48f2-90ac-efd691da4940" providerId="ADAL" clId="{EF6D8834-06E7-4111-BF81-9A3555B96385}" dt="2022-04-01T10:46:53.850" v="135"/>
        <pc:sldMkLst>
          <pc:docMk/>
          <pc:sldMk cId="1616589609" sldId="258"/>
        </pc:sldMkLst>
        <pc:spChg chg="mod">
          <ac:chgData name="Nan Li" userId="9f13fba5-2de9-48f2-90ac-efd691da4940" providerId="ADAL" clId="{EF6D8834-06E7-4111-BF81-9A3555B96385}" dt="2022-03-30T04:59:14.889" v="2"/>
          <ac:spMkLst>
            <pc:docMk/>
            <pc:sldMk cId="1616589609" sldId="258"/>
            <ac:spMk id="7" creationId="{C162532E-D556-F243-BD22-0F156FAE6F76}"/>
          </ac:spMkLst>
        </pc:spChg>
        <pc:spChg chg="mod">
          <ac:chgData name="Nan Li" userId="9f13fba5-2de9-48f2-90ac-efd691da4940" providerId="ADAL" clId="{EF6D8834-06E7-4111-BF81-9A3555B96385}" dt="2022-03-30T10:38:51.938" v="64"/>
          <ac:spMkLst>
            <pc:docMk/>
            <pc:sldMk cId="1616589609" sldId="258"/>
            <ac:spMk id="25" creationId="{4AE0D1C6-DB1F-9D43-86C0-487D7767EB6F}"/>
          </ac:spMkLst>
        </pc:spChg>
        <pc:spChg chg="mod">
          <ac:chgData name="Nan Li" userId="9f13fba5-2de9-48f2-90ac-efd691da4940" providerId="ADAL" clId="{EF6D8834-06E7-4111-BF81-9A3555B96385}" dt="2022-04-01T10:46:53.850" v="135"/>
          <ac:spMkLst>
            <pc:docMk/>
            <pc:sldMk cId="1616589609" sldId="258"/>
            <ac:spMk id="29" creationId="{EABE0EEF-B91D-A24F-B817-FF5798576023}"/>
          </ac:spMkLst>
        </pc:spChg>
        <pc:grpChg chg="mod">
          <ac:chgData name="Nan Li" userId="9f13fba5-2de9-48f2-90ac-efd691da4940" providerId="ADAL" clId="{EF6D8834-06E7-4111-BF81-9A3555B96385}" dt="2022-03-30T10:38:55.609" v="66" actId="14100"/>
          <ac:grpSpMkLst>
            <pc:docMk/>
            <pc:sldMk cId="1616589609" sldId="258"/>
            <ac:grpSpMk id="3" creationId="{11AB6E3F-0E32-E348-A1F5-6D419E1EE154}"/>
          </ac:grpSpMkLst>
        </pc:grpChg>
      </pc:sldChg>
      <pc:sldChg chg="modSp mod">
        <pc:chgData name="Nan Li" userId="9f13fba5-2de9-48f2-90ac-efd691da4940" providerId="ADAL" clId="{EF6D8834-06E7-4111-BF81-9A3555B96385}" dt="2022-03-30T05:14:06.647" v="53"/>
        <pc:sldMkLst>
          <pc:docMk/>
          <pc:sldMk cId="230472333" sldId="268"/>
        </pc:sldMkLst>
        <pc:spChg chg="mod">
          <ac:chgData name="Nan Li" userId="9f13fba5-2de9-48f2-90ac-efd691da4940" providerId="ADAL" clId="{EF6D8834-06E7-4111-BF81-9A3555B96385}" dt="2022-03-30T05:14:06.647" v="53"/>
          <ac:spMkLst>
            <pc:docMk/>
            <pc:sldMk cId="230472333" sldId="268"/>
            <ac:spMk id="3" creationId="{483B0EA4-4961-074B-BA73-636C962B7BF1}"/>
          </ac:spMkLst>
        </pc:spChg>
        <pc:spChg chg="mod">
          <ac:chgData name="Nan Li" userId="9f13fba5-2de9-48f2-90ac-efd691da4940" providerId="ADAL" clId="{EF6D8834-06E7-4111-BF81-9A3555B96385}" dt="2022-03-30T05:00:23.458" v="35"/>
          <ac:spMkLst>
            <pc:docMk/>
            <pc:sldMk cId="230472333" sldId="268"/>
            <ac:spMk id="27" creationId="{B70B2416-120D-754C-A3FC-820A19B7ED66}"/>
          </ac:spMkLst>
        </pc:spChg>
      </pc:sldChg>
      <pc:sldChg chg="modSp mod">
        <pc:chgData name="Nan Li" userId="9f13fba5-2de9-48f2-90ac-efd691da4940" providerId="ADAL" clId="{EF6D8834-06E7-4111-BF81-9A3555B96385}" dt="2022-04-01T09:15:31.082" v="134" actId="6549"/>
        <pc:sldMkLst>
          <pc:docMk/>
          <pc:sldMk cId="2920288208" sldId="269"/>
        </pc:sldMkLst>
        <pc:spChg chg="mod">
          <ac:chgData name="Nan Li" userId="9f13fba5-2de9-48f2-90ac-efd691da4940" providerId="ADAL" clId="{EF6D8834-06E7-4111-BF81-9A3555B96385}" dt="2022-04-01T09:15:31.082" v="134" actId="6549"/>
          <ac:spMkLst>
            <pc:docMk/>
            <pc:sldMk cId="2920288208" sldId="269"/>
            <ac:spMk id="3" creationId="{483B0EA4-4961-074B-BA73-636C962B7BF1}"/>
          </ac:spMkLst>
        </pc:spChg>
        <pc:spChg chg="mod">
          <ac:chgData name="Nan Li" userId="9f13fba5-2de9-48f2-90ac-efd691da4940" providerId="ADAL" clId="{EF6D8834-06E7-4111-BF81-9A3555B96385}" dt="2022-03-30T05:00:23.458" v="35"/>
          <ac:spMkLst>
            <pc:docMk/>
            <pc:sldMk cId="2920288208" sldId="269"/>
            <ac:spMk id="20" creationId="{A5AFC0C0-363A-3445-B6BF-DC41A0FE3E1F}"/>
          </ac:spMkLst>
        </pc:spChg>
      </pc:sldChg>
      <pc:sldChg chg="modSp">
        <pc:chgData name="Nan Li" userId="9f13fba5-2de9-48f2-90ac-efd691da4940" providerId="ADAL" clId="{EF6D8834-06E7-4111-BF81-9A3555B96385}" dt="2022-03-30T05:00:23.458" v="35"/>
        <pc:sldMkLst>
          <pc:docMk/>
          <pc:sldMk cId="3395952586" sldId="270"/>
        </pc:sldMkLst>
        <pc:spChg chg="mod">
          <ac:chgData name="Nan Li" userId="9f13fba5-2de9-48f2-90ac-efd691da4940" providerId="ADAL" clId="{EF6D8834-06E7-4111-BF81-9A3555B96385}" dt="2022-03-30T05:00:23.458" v="35"/>
          <ac:spMkLst>
            <pc:docMk/>
            <pc:sldMk cId="3395952586" sldId="270"/>
            <ac:spMk id="5" creationId="{16E2342A-4486-204A-8A69-7100DA6F1F5B}"/>
          </ac:spMkLst>
        </pc:spChg>
      </pc:sldChg>
      <pc:sldChg chg="modSp mod">
        <pc:chgData name="Nan Li" userId="9f13fba5-2de9-48f2-90ac-efd691da4940" providerId="ADAL" clId="{EF6D8834-06E7-4111-BF81-9A3555B96385}" dt="2022-03-30T05:15:18.158" v="59" actId="20577"/>
        <pc:sldMkLst>
          <pc:docMk/>
          <pc:sldMk cId="3456710367" sldId="271"/>
        </pc:sldMkLst>
        <pc:spChg chg="mod">
          <ac:chgData name="Nan Li" userId="9f13fba5-2de9-48f2-90ac-efd691da4940" providerId="ADAL" clId="{EF6D8834-06E7-4111-BF81-9A3555B96385}" dt="2022-03-30T05:00:23.458" v="35"/>
          <ac:spMkLst>
            <pc:docMk/>
            <pc:sldMk cId="3456710367" sldId="271"/>
            <ac:spMk id="5" creationId="{C8A59DE7-4B91-8244-BEB5-324118741FAD}"/>
          </ac:spMkLst>
        </pc:spChg>
        <pc:spChg chg="mod">
          <ac:chgData name="Nan Li" userId="9f13fba5-2de9-48f2-90ac-efd691da4940" providerId="ADAL" clId="{EF6D8834-06E7-4111-BF81-9A3555B96385}" dt="2022-03-30T05:15:18.158" v="59" actId="20577"/>
          <ac:spMkLst>
            <pc:docMk/>
            <pc:sldMk cId="3456710367" sldId="271"/>
            <ac:spMk id="24" creationId="{E7677293-9343-A94C-99B5-068E4577FCD1}"/>
          </ac:spMkLst>
        </pc:spChg>
      </pc:sldChg>
      <pc:sldChg chg="modSp">
        <pc:chgData name="Nan Li" userId="9f13fba5-2de9-48f2-90ac-efd691da4940" providerId="ADAL" clId="{EF6D8834-06E7-4111-BF81-9A3555B96385}" dt="2022-03-30T05:00:23.458" v="35"/>
        <pc:sldMkLst>
          <pc:docMk/>
          <pc:sldMk cId="4291198898" sldId="272"/>
        </pc:sldMkLst>
        <pc:spChg chg="mod">
          <ac:chgData name="Nan Li" userId="9f13fba5-2de9-48f2-90ac-efd691da4940" providerId="ADAL" clId="{EF6D8834-06E7-4111-BF81-9A3555B96385}" dt="2022-03-30T05:00:23.458" v="35"/>
          <ac:spMkLst>
            <pc:docMk/>
            <pc:sldMk cId="4291198898" sldId="272"/>
            <ac:spMk id="5" creationId="{1B8E6DB9-3605-834E-BB3C-55EEDEA4F162}"/>
          </ac:spMkLst>
        </pc:spChg>
      </pc:sldChg>
      <pc:sldChg chg="modSp mod">
        <pc:chgData name="Nan Li" userId="9f13fba5-2de9-48f2-90ac-efd691da4940" providerId="ADAL" clId="{EF6D8834-06E7-4111-BF81-9A3555B96385}" dt="2022-03-30T05:19:57.967" v="63"/>
        <pc:sldMkLst>
          <pc:docMk/>
          <pc:sldMk cId="4004110821" sldId="277"/>
        </pc:sldMkLst>
        <pc:spChg chg="mod">
          <ac:chgData name="Nan Li" userId="9f13fba5-2de9-48f2-90ac-efd691da4940" providerId="ADAL" clId="{EF6D8834-06E7-4111-BF81-9A3555B96385}" dt="2022-03-30T05:19:57.967" v="63"/>
          <ac:spMkLst>
            <pc:docMk/>
            <pc:sldMk cId="4004110821" sldId="277"/>
            <ac:spMk id="6" creationId="{46EB9CDF-0F9B-5344-8577-CBA082395F32}"/>
          </ac:spMkLst>
        </pc:spChg>
        <pc:picChg chg="mod modCrop">
          <ac:chgData name="Nan Li" userId="9f13fba5-2de9-48f2-90ac-efd691da4940" providerId="ADAL" clId="{EF6D8834-06E7-4111-BF81-9A3555B96385}" dt="2022-03-30T05:19:45.752" v="60" actId="732"/>
          <ac:picMkLst>
            <pc:docMk/>
            <pc:sldMk cId="4004110821" sldId="277"/>
            <ac:picMk id="9" creationId="{94B27E8E-CC04-9440-A62B-752781177851}"/>
          </ac:picMkLst>
        </pc:picChg>
      </pc:sldChg>
      <pc:sldChg chg="modSp mod">
        <pc:chgData name="Nan Li" userId="9f13fba5-2de9-48f2-90ac-efd691da4940" providerId="ADAL" clId="{EF6D8834-06E7-4111-BF81-9A3555B96385}" dt="2022-03-31T07:59:34.259" v="92" actId="1076"/>
        <pc:sldMkLst>
          <pc:docMk/>
          <pc:sldMk cId="24196389" sldId="279"/>
        </pc:sldMkLst>
        <pc:spChg chg="mod">
          <ac:chgData name="Nan Li" userId="9f13fba5-2de9-48f2-90ac-efd691da4940" providerId="ADAL" clId="{EF6D8834-06E7-4111-BF81-9A3555B96385}" dt="2022-03-31T07:59:12.123" v="82" actId="14100"/>
          <ac:spMkLst>
            <pc:docMk/>
            <pc:sldMk cId="24196389" sldId="279"/>
            <ac:spMk id="17" creationId="{6F358988-CA8B-B246-B862-9C34291740CC}"/>
          </ac:spMkLst>
        </pc:spChg>
        <pc:spChg chg="mod">
          <ac:chgData name="Nan Li" userId="9f13fba5-2de9-48f2-90ac-efd691da4940" providerId="ADAL" clId="{EF6D8834-06E7-4111-BF81-9A3555B96385}" dt="2022-03-31T07:59:34.259" v="92" actId="1076"/>
          <ac:spMkLst>
            <pc:docMk/>
            <pc:sldMk cId="24196389" sldId="279"/>
            <ac:spMk id="18" creationId="{A3446991-2C0A-5044-B9B4-A5C69548E5F7}"/>
          </ac:spMkLst>
        </pc:spChg>
      </pc:sldChg>
      <pc:sldChg chg="modSp mod">
        <pc:chgData name="Nan Li" userId="9f13fba5-2de9-48f2-90ac-efd691da4940" providerId="ADAL" clId="{EF6D8834-06E7-4111-BF81-9A3555B96385}" dt="2022-04-01T08:32:20.070" v="130"/>
        <pc:sldMkLst>
          <pc:docMk/>
          <pc:sldMk cId="3600884009" sldId="280"/>
        </pc:sldMkLst>
        <pc:spChg chg="mod">
          <ac:chgData name="Nan Li" userId="9f13fba5-2de9-48f2-90ac-efd691da4940" providerId="ADAL" clId="{EF6D8834-06E7-4111-BF81-9A3555B96385}" dt="2022-04-01T08:32:20.070" v="130"/>
          <ac:spMkLst>
            <pc:docMk/>
            <pc:sldMk cId="3600884009" sldId="280"/>
            <ac:spMk id="3" creationId="{483B0EA4-4961-074B-BA73-636C962B7BF1}"/>
          </ac:spMkLst>
        </pc:spChg>
      </pc:sldChg>
      <pc:sldChg chg="modSp mod">
        <pc:chgData name="Nan Li" userId="9f13fba5-2de9-48f2-90ac-efd691da4940" providerId="ADAL" clId="{EF6D8834-06E7-4111-BF81-9A3555B96385}" dt="2022-03-29T04:55:52.596" v="0" actId="14100"/>
        <pc:sldMkLst>
          <pc:docMk/>
          <pc:sldMk cId="2209332303" sldId="281"/>
        </pc:sldMkLst>
        <pc:spChg chg="mod">
          <ac:chgData name="Nan Li" userId="9f13fba5-2de9-48f2-90ac-efd691da4940" providerId="ADAL" clId="{EF6D8834-06E7-4111-BF81-9A3555B96385}" dt="2022-03-29T04:55:52.596" v="0" actId="14100"/>
          <ac:spMkLst>
            <pc:docMk/>
            <pc:sldMk cId="2209332303" sldId="281"/>
            <ac:spMk id="27" creationId="{EBFB4A12-77DC-7B4F-B6B1-B9C41F83C244}"/>
          </ac:spMkLst>
        </pc:spChg>
      </pc:sldChg>
      <pc:sldChg chg="modSp mod">
        <pc:chgData name="Nan Li" userId="9f13fba5-2de9-48f2-90ac-efd691da4940" providerId="ADAL" clId="{EF6D8834-06E7-4111-BF81-9A3555B96385}" dt="2022-03-29T04:55:55.951" v="1" actId="14100"/>
        <pc:sldMkLst>
          <pc:docMk/>
          <pc:sldMk cId="2624601396" sldId="282"/>
        </pc:sldMkLst>
        <pc:spChg chg="mod">
          <ac:chgData name="Nan Li" userId="9f13fba5-2de9-48f2-90ac-efd691da4940" providerId="ADAL" clId="{EF6D8834-06E7-4111-BF81-9A3555B96385}" dt="2022-03-29T04:55:55.951" v="1" actId="14100"/>
          <ac:spMkLst>
            <pc:docMk/>
            <pc:sldMk cId="2624601396" sldId="282"/>
            <ac:spMk id="27" creationId="{EBFB4A12-77DC-7B4F-B6B1-B9C41F83C244}"/>
          </ac:spMkLst>
        </pc:spChg>
      </pc:sldChg>
      <pc:sldChg chg="modSp del mod">
        <pc:chgData name="Nan Li" userId="9f13fba5-2de9-48f2-90ac-efd691da4940" providerId="ADAL" clId="{EF6D8834-06E7-4111-BF81-9A3555B96385}" dt="2022-04-02T08:38:53.806" v="144" actId="2696"/>
        <pc:sldMkLst>
          <pc:docMk/>
          <pc:sldMk cId="610209886" sldId="283"/>
        </pc:sldMkLst>
        <pc:graphicFrameChg chg="mod modGraphic">
          <ac:chgData name="Nan Li" userId="9f13fba5-2de9-48f2-90ac-efd691da4940" providerId="ADAL" clId="{EF6D8834-06E7-4111-BF81-9A3555B96385}" dt="2022-04-02T08:37:08.080" v="138" actId="6549"/>
          <ac:graphicFrameMkLst>
            <pc:docMk/>
            <pc:sldMk cId="610209886" sldId="283"/>
            <ac:graphicFrameMk id="11" creationId="{65AE94E7-5CEF-2E47-8015-DA86A278C3B4}"/>
          </ac:graphicFrameMkLst>
        </pc:graphicFrameChg>
      </pc:sldChg>
      <pc:sldChg chg="modSp add mod">
        <pc:chgData name="Nan Li" userId="9f13fba5-2de9-48f2-90ac-efd691da4940" providerId="ADAL" clId="{EF6D8834-06E7-4111-BF81-9A3555B96385}" dt="2022-04-02T08:39:34.349" v="151" actId="20577"/>
        <pc:sldMkLst>
          <pc:docMk/>
          <pc:sldMk cId="1403490395" sldId="283"/>
        </pc:sldMkLst>
        <pc:graphicFrameChg chg="modGraphic">
          <ac:chgData name="Nan Li" userId="9f13fba5-2de9-48f2-90ac-efd691da4940" providerId="ADAL" clId="{EF6D8834-06E7-4111-BF81-9A3555B96385}" dt="2022-04-02T08:39:33.159" v="150" actId="20577"/>
          <ac:graphicFrameMkLst>
            <pc:docMk/>
            <pc:sldMk cId="1403490395" sldId="283"/>
            <ac:graphicFrameMk id="11" creationId="{65AE94E7-5CEF-2E47-8015-DA86A278C3B4}"/>
          </ac:graphicFrameMkLst>
        </pc:graphicFrameChg>
        <pc:graphicFrameChg chg="modGraphic">
          <ac:chgData name="Nan Li" userId="9f13fba5-2de9-48f2-90ac-efd691da4940" providerId="ADAL" clId="{EF6D8834-06E7-4111-BF81-9A3555B96385}" dt="2022-04-02T08:39:34.349" v="151" actId="20577"/>
          <ac:graphicFrameMkLst>
            <pc:docMk/>
            <pc:sldMk cId="1403490395" sldId="283"/>
            <ac:graphicFrameMk id="12" creationId="{61035D83-2DE5-D24A-821A-11AD5F62C5F2}"/>
          </ac:graphicFrameMkLst>
        </pc:graphicFrameChg>
      </pc:sldChg>
      <pc:sldChg chg="addSp modSp mod">
        <pc:chgData name="Nan Li" userId="9f13fba5-2de9-48f2-90ac-efd691da4940" providerId="ADAL" clId="{EF6D8834-06E7-4111-BF81-9A3555B96385}" dt="2022-04-01T08:31:13.264" v="114" actId="1076"/>
        <pc:sldMkLst>
          <pc:docMk/>
          <pc:sldMk cId="4077777432" sldId="284"/>
        </pc:sldMkLst>
        <pc:spChg chg="add mod">
          <ac:chgData name="Nan Li" userId="9f13fba5-2de9-48f2-90ac-efd691da4940" providerId="ADAL" clId="{EF6D8834-06E7-4111-BF81-9A3555B96385}" dt="2022-04-01T08:31:13.264" v="114" actId="1076"/>
          <ac:spMkLst>
            <pc:docMk/>
            <pc:sldMk cId="4077777432" sldId="284"/>
            <ac:spMk id="9" creationId="{89BA268A-90A9-49D7-ACFC-59DF438F4C43}"/>
          </ac:spMkLst>
        </pc:spChg>
      </pc:sldChg>
      <pc:sldChg chg="modSp mod">
        <pc:chgData name="Nan Li" userId="9f13fba5-2de9-48f2-90ac-efd691da4940" providerId="ADAL" clId="{EF6D8834-06E7-4111-BF81-9A3555B96385}" dt="2022-04-01T10:46:53.850" v="135"/>
        <pc:sldMkLst>
          <pc:docMk/>
          <pc:sldMk cId="3616118522" sldId="285"/>
        </pc:sldMkLst>
        <pc:spChg chg="mod">
          <ac:chgData name="Nan Li" userId="9f13fba5-2de9-48f2-90ac-efd691da4940" providerId="ADAL" clId="{EF6D8834-06E7-4111-BF81-9A3555B96385}" dt="2022-03-30T04:59:18.497" v="3"/>
          <ac:spMkLst>
            <pc:docMk/>
            <pc:sldMk cId="3616118522" sldId="285"/>
            <ac:spMk id="32" creationId="{B1BB3492-E214-C34C-A122-EF808F76A5E2}"/>
          </ac:spMkLst>
        </pc:spChg>
        <pc:spChg chg="mod">
          <ac:chgData name="Nan Li" userId="9f13fba5-2de9-48f2-90ac-efd691da4940" providerId="ADAL" clId="{EF6D8834-06E7-4111-BF81-9A3555B96385}" dt="2022-03-30T10:38:51.938" v="64"/>
          <ac:spMkLst>
            <pc:docMk/>
            <pc:sldMk cId="3616118522" sldId="285"/>
            <ac:spMk id="36" creationId="{BDC887DB-2E9C-8E4B-887D-507B038E88E5}"/>
          </ac:spMkLst>
        </pc:spChg>
        <pc:spChg chg="mod">
          <ac:chgData name="Nan Li" userId="9f13fba5-2de9-48f2-90ac-efd691da4940" providerId="ADAL" clId="{EF6D8834-06E7-4111-BF81-9A3555B96385}" dt="2022-04-01T08:31:25.573" v="115" actId="20577"/>
          <ac:spMkLst>
            <pc:docMk/>
            <pc:sldMk cId="3616118522" sldId="285"/>
            <ac:spMk id="38" creationId="{9163D2F0-929A-D24D-9001-66767E80A6E0}"/>
          </ac:spMkLst>
        </pc:spChg>
        <pc:spChg chg="mod">
          <ac:chgData name="Nan Li" userId="9f13fba5-2de9-48f2-90ac-efd691da4940" providerId="ADAL" clId="{EF6D8834-06E7-4111-BF81-9A3555B96385}" dt="2022-04-01T10:46:53.850" v="135"/>
          <ac:spMkLst>
            <pc:docMk/>
            <pc:sldMk cId="3616118522" sldId="285"/>
            <ac:spMk id="40" creationId="{DC713349-6A04-6B4B-B5C7-8BA43AB7952B}"/>
          </ac:spMkLst>
        </pc:spChg>
        <pc:grpChg chg="mod">
          <ac:chgData name="Nan Li" userId="9f13fba5-2de9-48f2-90ac-efd691da4940" providerId="ADAL" clId="{EF6D8834-06E7-4111-BF81-9A3555B96385}" dt="2022-03-30T10:39:02.026" v="67" actId="14100"/>
          <ac:grpSpMkLst>
            <pc:docMk/>
            <pc:sldMk cId="3616118522" sldId="285"/>
            <ac:grpSpMk id="19" creationId="{1D914B08-E6D8-B949-9E88-159F9AE35BDD}"/>
          </ac:grpSpMkLst>
        </pc:grpChg>
      </pc:sldChg>
      <pc:sldChg chg="add">
        <pc:chgData name="Nan Li" userId="9f13fba5-2de9-48f2-90ac-efd691da4940" providerId="ADAL" clId="{EF6D8834-06E7-4111-BF81-9A3555B96385}" dt="2022-04-02T08:50:44.686" v="184"/>
        <pc:sldMkLst>
          <pc:docMk/>
          <pc:sldMk cId="1709108823" sldId="286"/>
        </pc:sldMkLst>
      </pc:sldChg>
      <pc:sldChg chg="delSp add setBg delDesignElem">
        <pc:chgData name="Nan Li" userId="9f13fba5-2de9-48f2-90ac-efd691da4940" providerId="ADAL" clId="{EF6D8834-06E7-4111-BF81-9A3555B96385}" dt="2022-04-02T08:38:46.004" v="142"/>
        <pc:sldMkLst>
          <pc:docMk/>
          <pc:sldMk cId="2356596061" sldId="294"/>
        </pc:sldMkLst>
        <pc:spChg chg="del">
          <ac:chgData name="Nan Li" userId="9f13fba5-2de9-48f2-90ac-efd691da4940" providerId="ADAL" clId="{EF6D8834-06E7-4111-BF81-9A3555B96385}" dt="2022-04-02T08:38:46.004" v="142"/>
          <ac:spMkLst>
            <pc:docMk/>
            <pc:sldMk cId="2356596061" sldId="294"/>
            <ac:spMk id="32" creationId="{C99A8FB7-A79B-4BC9-9D56-B79587F6AA3E}"/>
          </ac:spMkLst>
        </pc:spChg>
        <pc:spChg chg="del">
          <ac:chgData name="Nan Li" userId="9f13fba5-2de9-48f2-90ac-efd691da4940" providerId="ADAL" clId="{EF6D8834-06E7-4111-BF81-9A3555B96385}" dt="2022-04-02T08:38:46.004" v="142"/>
          <ac:spMkLst>
            <pc:docMk/>
            <pc:sldMk cId="2356596061" sldId="294"/>
            <ac:spMk id="34" creationId="{B23893E2-3349-46D7-A7AA-B9E447957FB1}"/>
          </ac:spMkLst>
        </pc:spChg>
        <pc:spChg chg="del">
          <ac:chgData name="Nan Li" userId="9f13fba5-2de9-48f2-90ac-efd691da4940" providerId="ADAL" clId="{EF6D8834-06E7-4111-BF81-9A3555B96385}" dt="2022-04-02T08:38:46.004" v="142"/>
          <ac:spMkLst>
            <pc:docMk/>
            <pc:sldMk cId="2356596061" sldId="294"/>
            <ac:spMk id="36" creationId="{2B7592FE-10D1-4664-B623-353F47C8DF7F}"/>
          </ac:spMkLst>
        </pc:spChg>
      </pc:sldChg>
      <pc:sldChg chg="modSp add mod">
        <pc:chgData name="Nan Li" userId="9f13fba5-2de9-48f2-90ac-efd691da4940" providerId="ADAL" clId="{EF6D8834-06E7-4111-BF81-9A3555B96385}" dt="2022-04-02T08:40:20.748" v="183" actId="1076"/>
        <pc:sldMkLst>
          <pc:docMk/>
          <pc:sldMk cId="2831486521" sldId="301"/>
        </pc:sldMkLst>
        <pc:spChg chg="mod">
          <ac:chgData name="Nan Li" userId="9f13fba5-2de9-48f2-90ac-efd691da4940" providerId="ADAL" clId="{EF6D8834-06E7-4111-BF81-9A3555B96385}" dt="2022-04-02T08:39:22.341" v="149" actId="14100"/>
          <ac:spMkLst>
            <pc:docMk/>
            <pc:sldMk cId="2831486521" sldId="301"/>
            <ac:spMk id="5" creationId="{EEBA72AD-39FD-ED45-9998-36D01565254D}"/>
          </ac:spMkLst>
        </pc:spChg>
        <pc:spChg chg="mod">
          <ac:chgData name="Nan Li" userId="9f13fba5-2de9-48f2-90ac-efd691da4940" providerId="ADAL" clId="{EF6D8834-06E7-4111-BF81-9A3555B96385}" dt="2022-04-02T08:40:20.748" v="183" actId="1076"/>
          <ac:spMkLst>
            <pc:docMk/>
            <pc:sldMk cId="2831486521" sldId="301"/>
            <ac:spMk id="6" creationId="{5E25D131-1530-184E-875B-D5A8DDE23887}"/>
          </ac:spMkLst>
        </pc:spChg>
        <pc:graphicFrameChg chg="mod modGraphic">
          <ac:chgData name="Nan Li" userId="9f13fba5-2de9-48f2-90ac-efd691da4940" providerId="ADAL" clId="{EF6D8834-06E7-4111-BF81-9A3555B96385}" dt="2022-04-02T08:39:58.068" v="176" actId="20577"/>
          <ac:graphicFrameMkLst>
            <pc:docMk/>
            <pc:sldMk cId="2831486521" sldId="301"/>
            <ac:graphicFrameMk id="3" creationId="{3A352274-4C1C-E647-A214-17E657FB3CE2}"/>
          </ac:graphicFrameMkLst>
        </pc:graphicFrameChg>
      </pc:sldChg>
      <pc:sldChg chg="modSp mod addAnim delAnim modAnim">
        <pc:chgData name="Nan Li" userId="9f13fba5-2de9-48f2-90ac-efd691da4940" providerId="ADAL" clId="{EF6D8834-06E7-4111-BF81-9A3555B96385}" dt="2022-03-30T04:59:56.443" v="34" actId="6549"/>
        <pc:sldMkLst>
          <pc:docMk/>
          <pc:sldMk cId="0" sldId="3173"/>
        </pc:sldMkLst>
        <pc:spChg chg="mod">
          <ac:chgData name="Nan Li" userId="9f13fba5-2de9-48f2-90ac-efd691da4940" providerId="ADAL" clId="{EF6D8834-06E7-4111-BF81-9A3555B96385}" dt="2022-03-30T04:59:56.443" v="34" actId="6549"/>
          <ac:spMkLst>
            <pc:docMk/>
            <pc:sldMk cId="0" sldId="3173"/>
            <ac:spMk id="5" creationId="{00000000-0000-0000-0000-000000000000}"/>
          </ac:spMkLst>
        </pc:spChg>
      </pc:sldChg>
      <pc:sldChg chg="modSp mod">
        <pc:chgData name="Nan Li" userId="9f13fba5-2de9-48f2-90ac-efd691da4940" providerId="ADAL" clId="{EF6D8834-06E7-4111-BF81-9A3555B96385}" dt="2022-04-01T08:09:21.629" v="104"/>
        <pc:sldMkLst>
          <pc:docMk/>
          <pc:sldMk cId="2931173175" sldId="3175"/>
        </pc:sldMkLst>
        <pc:spChg chg="mod">
          <ac:chgData name="Nan Li" userId="9f13fba5-2de9-48f2-90ac-efd691da4940" providerId="ADAL" clId="{EF6D8834-06E7-4111-BF81-9A3555B96385}" dt="2022-04-01T08:08:37.907" v="101" actId="313"/>
          <ac:spMkLst>
            <pc:docMk/>
            <pc:sldMk cId="2931173175" sldId="3175"/>
            <ac:spMk id="15" creationId="{B0249460-5B82-9A47-99C1-08C1B8B4B6A8}"/>
          </ac:spMkLst>
        </pc:spChg>
        <pc:spChg chg="mod">
          <ac:chgData name="Nan Li" userId="9f13fba5-2de9-48f2-90ac-efd691da4940" providerId="ADAL" clId="{EF6D8834-06E7-4111-BF81-9A3555B96385}" dt="2022-04-01T08:09:21.629" v="104"/>
          <ac:spMkLst>
            <pc:docMk/>
            <pc:sldMk cId="2931173175" sldId="3175"/>
            <ac:spMk id="27" creationId="{EBFB4A12-77DC-7B4F-B6B1-B9C41F83C244}"/>
          </ac:spMkLst>
        </pc:spChg>
      </pc:sldChg>
      <pc:sldChg chg="modSp">
        <pc:chgData name="Nan Li" userId="9f13fba5-2de9-48f2-90ac-efd691da4940" providerId="ADAL" clId="{EF6D8834-06E7-4111-BF81-9A3555B96385}" dt="2022-03-30T05:00:23.458" v="35"/>
        <pc:sldMkLst>
          <pc:docMk/>
          <pc:sldMk cId="3215285218" sldId="3176"/>
        </pc:sldMkLst>
        <pc:spChg chg="mod">
          <ac:chgData name="Nan Li" userId="9f13fba5-2de9-48f2-90ac-efd691da4940" providerId="ADAL" clId="{EF6D8834-06E7-4111-BF81-9A3555B96385}" dt="2022-03-30T05:00:23.458" v="35"/>
          <ac:spMkLst>
            <pc:docMk/>
            <pc:sldMk cId="3215285218" sldId="3176"/>
            <ac:spMk id="8" creationId="{78F52B7F-7066-2240-9F88-1104CF4D5088}"/>
          </ac:spMkLst>
        </pc:spChg>
        <pc:graphicFrameChg chg="mod">
          <ac:chgData name="Nan Li" userId="9f13fba5-2de9-48f2-90ac-efd691da4940" providerId="ADAL" clId="{EF6D8834-06E7-4111-BF81-9A3555B96385}" dt="2022-03-30T05:00:23.458" v="35"/>
          <ac:graphicFrameMkLst>
            <pc:docMk/>
            <pc:sldMk cId="3215285218" sldId="3176"/>
            <ac:graphicFrameMk id="6" creationId="{C0C64D37-6533-A540-8AA0-583A156579EE}"/>
          </ac:graphicFrameMkLst>
        </pc:graphicFrameChg>
      </pc:sldChg>
      <pc:sldChg chg="modSp">
        <pc:chgData name="Nan Li" userId="9f13fba5-2de9-48f2-90ac-efd691da4940" providerId="ADAL" clId="{EF6D8834-06E7-4111-BF81-9A3555B96385}" dt="2022-04-01T03:14:58.032" v="94" actId="20578"/>
        <pc:sldMkLst>
          <pc:docMk/>
          <pc:sldMk cId="0" sldId="3216"/>
        </pc:sldMkLst>
        <pc:spChg chg="mod">
          <ac:chgData name="Nan Li" userId="9f13fba5-2de9-48f2-90ac-efd691da4940" providerId="ADAL" clId="{EF6D8834-06E7-4111-BF81-9A3555B96385}" dt="2022-04-01T03:14:58.032" v="94" actId="20578"/>
          <ac:spMkLst>
            <pc:docMk/>
            <pc:sldMk cId="0" sldId="3216"/>
            <ac:spMk id="66" creationId="{794481BE-641F-8C41-83D5-FFC8348E08E9}"/>
          </ac:spMkLst>
        </pc:spChg>
      </pc:sldChg>
      <pc:sldChg chg="delSp modSp add del mod">
        <pc:chgData name="Nan Li" userId="9f13fba5-2de9-48f2-90ac-efd691da4940" providerId="ADAL" clId="{EF6D8834-06E7-4111-BF81-9A3555B96385}" dt="2022-03-31T07:59:52.897" v="93" actId="47"/>
        <pc:sldMkLst>
          <pc:docMk/>
          <pc:sldMk cId="1090191246" sldId="3217"/>
        </pc:sldMkLst>
        <pc:spChg chg="del mod">
          <ac:chgData name="Nan Li" userId="9f13fba5-2de9-48f2-90ac-efd691da4940" providerId="ADAL" clId="{EF6D8834-06E7-4111-BF81-9A3555B96385}" dt="2022-03-31T07:58:45.219" v="71"/>
          <ac:spMkLst>
            <pc:docMk/>
            <pc:sldMk cId="1090191246" sldId="3217"/>
            <ac:spMk id="17" creationId="{6F358988-CA8B-B246-B862-9C34291740CC}"/>
          </ac:spMkLst>
        </pc:spChg>
        <pc:spChg chg="del mod">
          <ac:chgData name="Nan Li" userId="9f13fba5-2de9-48f2-90ac-efd691da4940" providerId="ADAL" clId="{EF6D8834-06E7-4111-BF81-9A3555B96385}" dt="2022-03-31T07:59:17.186" v="85"/>
          <ac:spMkLst>
            <pc:docMk/>
            <pc:sldMk cId="1090191246" sldId="3217"/>
            <ac:spMk id="18" creationId="{A3446991-2C0A-5044-B9B4-A5C69548E5F7}"/>
          </ac:spMkLst>
        </pc:spChg>
      </pc:sldChg>
      <pc:sldChg chg="delSp new del mod">
        <pc:chgData name="Nan Li" userId="9f13fba5-2de9-48f2-90ac-efd691da4940" providerId="ADAL" clId="{EF6D8834-06E7-4111-BF81-9A3555B96385}" dt="2022-04-02T08:38:51.222" v="143" actId="47"/>
        <pc:sldMkLst>
          <pc:docMk/>
          <pc:sldMk cId="2492189063" sldId="3217"/>
        </pc:sldMkLst>
        <pc:spChg chg="del">
          <ac:chgData name="Nan Li" userId="9f13fba5-2de9-48f2-90ac-efd691da4940" providerId="ADAL" clId="{EF6D8834-06E7-4111-BF81-9A3555B96385}" dt="2022-04-02T08:37:53.217" v="140" actId="478"/>
          <ac:spMkLst>
            <pc:docMk/>
            <pc:sldMk cId="2492189063" sldId="3217"/>
            <ac:spMk id="2" creationId="{17294969-B497-4FB0-92F0-D8189744C9DB}"/>
          </ac:spMkLst>
        </pc:spChg>
        <pc:spChg chg="del">
          <ac:chgData name="Nan Li" userId="9f13fba5-2de9-48f2-90ac-efd691da4940" providerId="ADAL" clId="{EF6D8834-06E7-4111-BF81-9A3555B96385}" dt="2022-04-02T08:37:53.217" v="140" actId="478"/>
          <ac:spMkLst>
            <pc:docMk/>
            <pc:sldMk cId="2492189063" sldId="3217"/>
            <ac:spMk id="3" creationId="{33376D92-B9DF-4160-B333-8424AE648B7C}"/>
          </ac:spMkLst>
        </pc:spChg>
      </pc:sldChg>
      <pc:sldChg chg="modSp add">
        <pc:chgData name="Nan Li" userId="9f13fba5-2de9-48f2-90ac-efd691da4940" providerId="ADAL" clId="{EF6D8834-06E7-4111-BF81-9A3555B96385}" dt="2022-04-02T08:38:57.991" v="146" actId="20577"/>
        <pc:sldMkLst>
          <pc:docMk/>
          <pc:sldMk cId="0" sldId="3218"/>
        </pc:sldMkLst>
        <pc:spChg chg="mod">
          <ac:chgData name="Nan Li" userId="9f13fba5-2de9-48f2-90ac-efd691da4940" providerId="ADAL" clId="{EF6D8834-06E7-4111-BF81-9A3555B96385}" dt="2022-04-02T08:38:57.991" v="146" actId="20577"/>
          <ac:spMkLst>
            <pc:docMk/>
            <pc:sldMk cId="0" sldId="3218"/>
            <ac:spMk id="4" creationId="{00000000-0000-0000-0000-000000000000}"/>
          </ac:spMkLst>
        </pc:spChg>
      </pc:sldChg>
      <pc:sldChg chg="add">
        <pc:chgData name="Nan Li" userId="9f13fba5-2de9-48f2-90ac-efd691da4940" providerId="ADAL" clId="{EF6D8834-06E7-4111-BF81-9A3555B96385}" dt="2022-04-02T08:38:46.004" v="142"/>
        <pc:sldMkLst>
          <pc:docMk/>
          <pc:sldMk cId="3221284772" sldId="3219"/>
        </pc:sldMkLst>
      </pc:sldChg>
      <pc:sldChg chg="add">
        <pc:chgData name="Nan Li" userId="9f13fba5-2de9-48f2-90ac-efd691da4940" providerId="ADAL" clId="{EF6D8834-06E7-4111-BF81-9A3555B96385}" dt="2022-04-02T08:38:46.004" v="142"/>
        <pc:sldMkLst>
          <pc:docMk/>
          <pc:sldMk cId="0" sldId="3220"/>
        </pc:sldMkLst>
      </pc:sldChg>
      <pc:sldChg chg="add">
        <pc:chgData name="Nan Li" userId="9f13fba5-2de9-48f2-90ac-efd691da4940" providerId="ADAL" clId="{EF6D8834-06E7-4111-BF81-9A3555B96385}" dt="2022-04-02T08:38:46.004" v="142"/>
        <pc:sldMkLst>
          <pc:docMk/>
          <pc:sldMk cId="2211231172" sldId="32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FC8BB-AAD7-C045-BF63-1D6F41219AF4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40876-20DB-C549-AC97-1673B06F78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804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8648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800" kern="100" dirty="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颜色是营养素和植物化学物的含量丰富的表现之一，不同颜色的蔬菜，营养价值各有不同，比如颜色鲜艳的蔬菜，一般维生素含量高，增强免疫力</a:t>
            </a:r>
            <a:endParaRPr lang="en-US" sz="1800" kern="100" dirty="0">
              <a:effectLst/>
              <a:latin typeface="Cambria" panose="020405030504060302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258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sz="1200" kern="100" dirty="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绿色的蔬菜一般含有丰富的膳食纤维，可以增加肠胃的蠕动，促进消化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904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sz="1200" kern="100" dirty="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蓝紫色的蔬菜，最重要的营养价值是花青素，有助于抗氧化，保护肝脏，保护视力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7329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sz="1200" kern="10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要选</a:t>
            </a:r>
            <a:r>
              <a:rPr lang="zh-CN" sz="1200" kern="100" dirty="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择多样的蔬</a:t>
            </a:r>
            <a:r>
              <a:rPr lang="zh-CN" sz="1200" kern="10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菜吃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4453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7372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55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081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7EC09A-6532-2F4A-B108-E517F4C22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E56C4F-A7E7-A140-9258-04FBB8D5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05522D-E8DD-BD4F-9110-4A3F1A512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76DDAB-54E1-3A46-9D11-527AF581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682A6F-5EB7-1F44-9AA7-04330D4D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0962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42D1A8-1EAF-3743-B472-F49E3C8A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43B33D-1394-E347-AA86-8CAD9F6B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EDC426-5296-B74F-BC1D-8B607993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6F39F4-506B-C74A-8512-9A537134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5F5FFD-EB14-E54D-B810-3FB3FE65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51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C4515B-8A8B-9B48-858B-03F89B7E2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BE8CCF9-825B-1348-8CB7-6FF34AB4E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13391C-3BAF-3847-8025-71AA756E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8C3B69-0739-E14E-A833-F3EEE179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6E9F1D-38F7-B94A-B4B9-ABDC18281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5825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579919"/>
      </p:ext>
    </p:extLst>
  </p:cSld>
  <p:clrMapOvr>
    <a:masterClrMapping/>
  </p:clrMapOvr>
  <p:transition spd="slow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D47B1A-E74A-9347-B64A-A741C8F11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EC3A3F-6B94-1F4D-8F4F-7F8CC9174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27B663-BB50-984B-B1B7-EF7710B8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071386-5814-F447-BC51-26F348E4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98D68E-8126-F343-8783-26B6D672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266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4DAE06-8D76-6345-8865-C9AF8A0B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85EBC4-BA2A-0B45-A6CE-8B5439E3E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84DB41-8084-7846-A9DC-2ACA8854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5F4365-EBD0-0747-8109-37BA63D3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272AB2-E749-9A4C-A5D6-857B6A495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16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D2CD4-825B-8944-8666-66414D51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9C2F11-4BA4-DE46-A1E6-E48D508D6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5F550-63AB-2B41-AC80-DFD98ECDF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21FB54-26EA-DB4D-BFCC-97E90820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BE8DBD-BDD9-1E4B-B65F-32E4312E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934B23-BA42-A440-9EED-336C0D643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3476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E1AF1-8116-3742-8DFF-4B35EBF2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5CFBCC-317A-BA41-9589-2812B6969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B46A5-D2FC-1D44-85DD-62336805C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A66F989-D0C4-0841-B770-7DA16CBCEE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9068DD-AD10-DE4D-AA31-FD1732074C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2055130-DE25-FD49-8548-1BFBD95B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EBBA140-A3E5-7C46-BB85-79C346BF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DA695CD-EC50-2D4B-A9A2-9CFE9C14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266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8469E5-F2B2-B841-81AA-C35AC827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754349-632A-0242-A484-90284EADC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50200F-31B5-9C40-A25D-1B4A14338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BD1461-A56E-B44A-ABA7-22F87654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016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1B8CCE-733D-0D49-A7D9-2B82DF19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439A70-30B5-7D42-B5DC-3F64288B4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521EE4-CF02-A445-B771-CDF8A051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654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D2E94-DC8D-214C-8F5B-3F754258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C18408-F81D-274C-B7AA-5446B7AD5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3F7B75-AE0A-FD40-A3D5-0945B9E6C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A6DD89-1E4F-1841-AC89-B027E96B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4C07F1-1528-9E41-B07F-317DFED8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72D9C6-C83D-CB4A-8151-0591C990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013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23E84-6134-6947-9F97-B4DA57CA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3EF7D9-364F-134C-A440-5BC01835A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C31F06-60A7-3C42-A217-E26F69704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C4AFD5F-0093-1441-ABE8-BE410C6DE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0477A6-CE96-7946-961D-849DE3C3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95E805-B548-6D46-81AD-452A5EC5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140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70324-03C3-0442-9550-BF27AB11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006458-71D6-CF41-BE8E-8B75BE575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F4C63A-B216-B146-BADD-457E9D1D3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78A162-3B2A-444E-9DF2-27FEA0896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3492E6-2D7B-B346-B955-C2C509BB9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36A9DFD-D4CA-3049-B824-FE74C60FBA6E}"/>
              </a:ext>
            </a:extLst>
          </p:cNvPr>
          <p:cNvSpPr txBox="1"/>
          <p:nvPr/>
        </p:nvSpPr>
        <p:spPr>
          <a:xfrm>
            <a:off x="9865784" y="197242"/>
            <a:ext cx="2415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知食就是力量</a:t>
            </a:r>
          </a:p>
        </p:txBody>
      </p:sp>
      <p:pic>
        <p:nvPicPr>
          <p:cNvPr id="8" name="图片 7" descr="图标&#10;&#10;描述已自动生成">
            <a:extLst>
              <a:ext uri="{FF2B5EF4-FFF2-40B4-BE49-F238E27FC236}">
                <a16:creationId xmlns:a16="http://schemas.microsoft.com/office/drawing/2014/main" id="{21B9AB7E-01F1-6A4E-AA4B-50504597E5A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36013" flipH="1">
            <a:off x="10108582" y="-21290"/>
            <a:ext cx="508144" cy="9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剪去单角的矩形 19">
            <a:extLst>
              <a:ext uri="{FF2B5EF4-FFF2-40B4-BE49-F238E27FC236}">
                <a16:creationId xmlns:a16="http://schemas.microsoft.com/office/drawing/2014/main" id="{3086E247-7CC1-E047-A88F-363B6E2B2251}"/>
              </a:ext>
            </a:extLst>
          </p:cNvPr>
          <p:cNvSpPr/>
          <p:nvPr/>
        </p:nvSpPr>
        <p:spPr>
          <a:xfrm>
            <a:off x="0" y="553330"/>
            <a:ext cx="3941417" cy="461665"/>
          </a:xfrm>
          <a:prstGeom prst="snip1Rect">
            <a:avLst/>
          </a:prstGeom>
          <a:solidFill>
            <a:srgbClr val="2E3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807916-5ED7-0540-8F52-DB1FD53BB44D}"/>
              </a:ext>
            </a:extLst>
          </p:cNvPr>
          <p:cNvSpPr txBox="1"/>
          <p:nvPr/>
        </p:nvSpPr>
        <p:spPr>
          <a:xfrm>
            <a:off x="2798287" y="2436036"/>
            <a:ext cx="78937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“</a:t>
            </a:r>
            <a:r>
              <a:rPr lang="zh-CN" altLang="en-US" sz="80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知食</a:t>
            </a:r>
            <a:r>
              <a:rPr lang="en-US" altLang="zh-CN" sz="80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 </a:t>
            </a:r>
            <a:r>
              <a:rPr lang="zh-CN" altLang="en-US" sz="44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”就是力量（上）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B543CC8-EFBF-1246-80FC-C9DFDE7C6BA9}"/>
              </a:ext>
            </a:extLst>
          </p:cNvPr>
          <p:cNvSpPr txBox="1"/>
          <p:nvPr/>
        </p:nvSpPr>
        <p:spPr>
          <a:xfrm>
            <a:off x="3371828" y="3992672"/>
            <a:ext cx="67841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2000" spc="300" dirty="0">
                <a:solidFill>
                  <a:srgbClr val="00B0F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推荐给中学使用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1C3B9B-1803-7C4A-9972-AF8C9BC615C4}"/>
              </a:ext>
            </a:extLst>
          </p:cNvPr>
          <p:cNvSpPr/>
          <p:nvPr/>
        </p:nvSpPr>
        <p:spPr>
          <a:xfrm>
            <a:off x="3760868" y="3868650"/>
            <a:ext cx="6358373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E16721-8172-6F4F-B08E-6F5C67ADB3DF}"/>
              </a:ext>
            </a:extLst>
          </p:cNvPr>
          <p:cNvSpPr/>
          <p:nvPr/>
        </p:nvSpPr>
        <p:spPr>
          <a:xfrm>
            <a:off x="3760868" y="4405363"/>
            <a:ext cx="6358373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08EF6E-617F-D045-8CB6-0934F2760519}"/>
              </a:ext>
            </a:extLst>
          </p:cNvPr>
          <p:cNvSpPr txBox="1"/>
          <p:nvPr/>
        </p:nvSpPr>
        <p:spPr>
          <a:xfrm>
            <a:off x="329692" y="570263"/>
            <a:ext cx="2258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spc="300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营养健康课堂</a:t>
            </a:r>
          </a:p>
        </p:txBody>
      </p:sp>
      <p:pic>
        <p:nvPicPr>
          <p:cNvPr id="3" name="图片 2" descr="图标&#10;&#10;描述已自动生成">
            <a:extLst>
              <a:ext uri="{FF2B5EF4-FFF2-40B4-BE49-F238E27FC236}">
                <a16:creationId xmlns:a16="http://schemas.microsoft.com/office/drawing/2014/main" id="{92FFE8CA-904E-AA46-89B9-DBA6CCFFB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67619">
            <a:off x="1901272" y="156426"/>
            <a:ext cx="3719192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8F5BF1E-4156-98E9-374B-5AD6345C29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510" y="5336538"/>
            <a:ext cx="2334979" cy="74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5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76101A3-E198-E140-A094-5290485026B5}"/>
              </a:ext>
            </a:extLst>
          </p:cNvPr>
          <p:cNvSpPr txBox="1"/>
          <p:nvPr/>
        </p:nvSpPr>
        <p:spPr>
          <a:xfrm>
            <a:off x="1098327" y="554224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accent6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绿色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4400" b="1" dirty="0">
              <a:solidFill>
                <a:schemeClr val="accent6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绿色的玩具&#10;&#10;中度可信度描述已自动生成">
            <a:extLst>
              <a:ext uri="{FF2B5EF4-FFF2-40B4-BE49-F238E27FC236}">
                <a16:creationId xmlns:a16="http://schemas.microsoft.com/office/drawing/2014/main" id="{C3515DAD-BB07-3E48-8BBB-7913E18BB5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906" y="144179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图片 4" descr="绿色的叶子&#10;&#10;描述已自动生成">
            <a:extLst>
              <a:ext uri="{FF2B5EF4-FFF2-40B4-BE49-F238E27FC236}">
                <a16:creationId xmlns:a16="http://schemas.microsoft.com/office/drawing/2014/main" id="{B224A629-6E1F-0C4E-983F-613098D01B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000" y="148005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图片 6" descr="绿色的植物&#10;&#10;描述已自动生成">
            <a:extLst>
              <a:ext uri="{FF2B5EF4-FFF2-40B4-BE49-F238E27FC236}">
                <a16:creationId xmlns:a16="http://schemas.microsoft.com/office/drawing/2014/main" id="{76DACA0A-F5B0-3D44-BCE5-BFCB2F7834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094" y="161955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图片 8" descr="绿色的植物&#10;&#10;描述已自动生成">
            <a:extLst>
              <a:ext uri="{FF2B5EF4-FFF2-40B4-BE49-F238E27FC236}">
                <a16:creationId xmlns:a16="http://schemas.microsoft.com/office/drawing/2014/main" id="{2C0D4688-083C-FA41-9357-CD870B819D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29" y="1634224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图片 10" descr="一些苹果和猕猴桃&#10;&#10;描述已自动生成">
            <a:extLst>
              <a:ext uri="{FF2B5EF4-FFF2-40B4-BE49-F238E27FC236}">
                <a16:creationId xmlns:a16="http://schemas.microsoft.com/office/drawing/2014/main" id="{59FBD39F-D9A8-DB4B-AE64-304FACDD84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529" y="396166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图片 12" descr="绿色的西兰花&#10;&#10;描述已自动生成">
            <a:extLst>
              <a:ext uri="{FF2B5EF4-FFF2-40B4-BE49-F238E27FC236}">
                <a16:creationId xmlns:a16="http://schemas.microsoft.com/office/drawing/2014/main" id="{EAB67796-D5D3-064B-BBA4-3AC5075EE6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473" y="4092588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图片 16" descr="绿色的黄瓜&#10;&#10;描述已自动生成">
            <a:extLst>
              <a:ext uri="{FF2B5EF4-FFF2-40B4-BE49-F238E27FC236}">
                <a16:creationId xmlns:a16="http://schemas.microsoft.com/office/drawing/2014/main" id="{06AB0F85-38A1-C844-90A8-A22266C74C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529" y="414377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389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D39F0A1-FF82-6AAB-E7F4-2253A4B0D6CC}"/>
              </a:ext>
            </a:extLst>
          </p:cNvPr>
          <p:cNvSpPr txBox="1"/>
          <p:nvPr/>
        </p:nvSpPr>
        <p:spPr>
          <a:xfrm>
            <a:off x="2606334" y="2921168"/>
            <a:ext cx="697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rgbClr val="0070C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蓝紫色</a:t>
            </a:r>
            <a:r>
              <a:rPr kumimoji="1" lang="zh-CN" altLang="en-US" sz="60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</a:p>
        </p:txBody>
      </p:sp>
    </p:spTree>
    <p:extLst>
      <p:ext uri="{BB962C8B-B14F-4D97-AF65-F5344CB8AC3E}">
        <p14:creationId xmlns:p14="http://schemas.microsoft.com/office/powerpoint/2010/main" val="1257838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76101A3-E198-E140-A094-5290485026B5}"/>
              </a:ext>
            </a:extLst>
          </p:cNvPr>
          <p:cNvSpPr txBox="1"/>
          <p:nvPr/>
        </p:nvSpPr>
        <p:spPr>
          <a:xfrm>
            <a:off x="1098327" y="554224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0070C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蓝紫色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4400" b="1" dirty="0">
              <a:solidFill>
                <a:srgbClr val="0070C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紫色的花瓣&#10;&#10;低可信度描述已自动生成">
            <a:extLst>
              <a:ext uri="{FF2B5EF4-FFF2-40B4-BE49-F238E27FC236}">
                <a16:creationId xmlns:a16="http://schemas.microsoft.com/office/drawing/2014/main" id="{86020C9E-40BF-9F4A-A18D-E92069A606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0595" y="177352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图片 4" descr="图片包含 水果, 男人, 苹果, 桌子&#10;&#10;描述已自动生成">
            <a:extLst>
              <a:ext uri="{FF2B5EF4-FFF2-40B4-BE49-F238E27FC236}">
                <a16:creationId xmlns:a16="http://schemas.microsoft.com/office/drawing/2014/main" id="{1E8A34A9-3C9C-A249-A39F-D408E9B806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810" y="193960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图片 6" descr="葡萄的水果&#10;&#10;描述已自动生成">
            <a:extLst>
              <a:ext uri="{FF2B5EF4-FFF2-40B4-BE49-F238E27FC236}">
                <a16:creationId xmlns:a16="http://schemas.microsoft.com/office/drawing/2014/main" id="{55D00BF5-3C49-534B-928A-241AAEFD78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572" y="1908129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图片 8" descr="图片包含 水果, 绿色, 鸟, 游戏机&#10;&#10;描述已自动生成">
            <a:extLst>
              <a:ext uri="{FF2B5EF4-FFF2-40B4-BE49-F238E27FC236}">
                <a16:creationId xmlns:a16="http://schemas.microsoft.com/office/drawing/2014/main" id="{8E2803E4-87EC-EA40-A8CD-5CAF930DE7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61" y="206910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图片 10" descr="不同颜色的水果&#10;&#10;描述已自动生成">
            <a:extLst>
              <a:ext uri="{FF2B5EF4-FFF2-40B4-BE49-F238E27FC236}">
                <a16:creationId xmlns:a16="http://schemas.microsoft.com/office/drawing/2014/main" id="{4A6E1860-8AA4-5F4E-A14B-3FECD88012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061" y="422910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图片 12" descr="桌子上有许多水果&#10;&#10;描述已自动生成">
            <a:extLst>
              <a:ext uri="{FF2B5EF4-FFF2-40B4-BE49-F238E27FC236}">
                <a16:creationId xmlns:a16="http://schemas.microsoft.com/office/drawing/2014/main" id="{1F73FCB0-E78F-F543-9C0A-A03924F2991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701" y="418237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" name="图片 17" descr="洋葱和苹果&#10;&#10;描述已自动生成">
            <a:extLst>
              <a:ext uri="{FF2B5EF4-FFF2-40B4-BE49-F238E27FC236}">
                <a16:creationId xmlns:a16="http://schemas.microsoft.com/office/drawing/2014/main" id="{DE8FBA97-0622-CA41-A884-763B0778471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501" y="422910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811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87DD457-9B09-25CF-25EA-0D95A06AF9E5}"/>
              </a:ext>
            </a:extLst>
          </p:cNvPr>
          <p:cNvSpPr txBox="1"/>
          <p:nvPr/>
        </p:nvSpPr>
        <p:spPr>
          <a:xfrm>
            <a:off x="2606334" y="2921168"/>
            <a:ext cx="697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chemeClr val="bg1">
                    <a:lumMod val="50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白色</a:t>
            </a:r>
            <a:r>
              <a:rPr kumimoji="1" lang="zh-CN" altLang="en-US" sz="60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</a:p>
        </p:txBody>
      </p:sp>
    </p:spTree>
    <p:extLst>
      <p:ext uri="{BB962C8B-B14F-4D97-AF65-F5344CB8AC3E}">
        <p14:creationId xmlns:p14="http://schemas.microsoft.com/office/powerpoint/2010/main" val="3210186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76101A3-E198-E140-A094-5290485026B5}"/>
              </a:ext>
            </a:extLst>
          </p:cNvPr>
          <p:cNvSpPr txBox="1"/>
          <p:nvPr/>
        </p:nvSpPr>
        <p:spPr>
          <a:xfrm>
            <a:off x="1098327" y="554224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>
                    <a:lumMod val="50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白色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4400" b="1" dirty="0">
              <a:solidFill>
                <a:schemeClr val="bg1">
                  <a:lumMod val="50000"/>
                </a:schemeClr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洋葱和苹果&#10;&#10;描述已自动生成">
            <a:extLst>
              <a:ext uri="{FF2B5EF4-FFF2-40B4-BE49-F238E27FC236}">
                <a16:creationId xmlns:a16="http://schemas.microsoft.com/office/drawing/2014/main" id="{F1ED3A6A-4C16-3748-ACCA-4E477A0872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040" y="145800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图片 4" descr="图片包含 大蒜, 桌子, 照片, 表面&#10;&#10;描述已自动生成">
            <a:extLst>
              <a:ext uri="{FF2B5EF4-FFF2-40B4-BE49-F238E27FC236}">
                <a16:creationId xmlns:a16="http://schemas.microsoft.com/office/drawing/2014/main" id="{50A38816-1B71-8445-951F-6C11C96C7A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958" y="3981072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图片 6" descr="桌子上有一些绿色的蔬菜&#10;&#10;中度可信度描述已自动生成">
            <a:extLst>
              <a:ext uri="{FF2B5EF4-FFF2-40B4-BE49-F238E27FC236}">
                <a16:creationId xmlns:a16="http://schemas.microsoft.com/office/drawing/2014/main" id="{720D6922-E939-364F-8658-7AC914B061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453" y="414377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图片 8" descr="手里拿着香蕉&#10;&#10;中度可信度描述已自动生成">
            <a:extLst>
              <a:ext uri="{FF2B5EF4-FFF2-40B4-BE49-F238E27FC236}">
                <a16:creationId xmlns:a16="http://schemas.microsoft.com/office/drawing/2014/main" id="{883E0203-F07F-1444-886F-F046982B7F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790" y="3847103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图片 10" descr="图片包含 碗, 球, 大, 香蕉&#10;&#10;描述已自动生成">
            <a:extLst>
              <a:ext uri="{FF2B5EF4-FFF2-40B4-BE49-F238E27FC236}">
                <a16:creationId xmlns:a16="http://schemas.microsoft.com/office/drawing/2014/main" id="{4A85D704-5AA5-FB49-97A8-CC291B2B0C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499" y="1821072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图片 12" descr="图片包含 水果, 刀, 食物, 桌子&#10;&#10;描述已自动生成">
            <a:extLst>
              <a:ext uri="{FF2B5EF4-FFF2-40B4-BE49-F238E27FC236}">
                <a16:creationId xmlns:a16="http://schemas.microsoft.com/office/drawing/2014/main" id="{E6EE33A8-AA15-CE41-A517-B7770A9582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208" y="159247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8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83B0EA4-4961-074B-BA73-636C962B7BF1}"/>
              </a:ext>
            </a:extLst>
          </p:cNvPr>
          <p:cNvSpPr txBox="1"/>
          <p:nvPr/>
        </p:nvSpPr>
        <p:spPr>
          <a:xfrm>
            <a:off x="1067337" y="2416143"/>
            <a:ext cx="4667686" cy="25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Times New Roman" panose="02020603050405020304" pitchFamily="18" charset="0"/>
              </a:rPr>
              <a:t>每天</a:t>
            </a:r>
            <a:r>
              <a:rPr lang="zh-CN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吃五种蔬</a:t>
            </a: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菜</a:t>
            </a:r>
            <a:endParaRPr lang="en-US" altLang="zh-CN" sz="4400" b="1" dirty="0">
              <a:solidFill>
                <a:schemeClr val="tx1">
                  <a:lumMod val="85000"/>
                  <a:lumOff val="15000"/>
                </a:schemeClr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餐餐有蔬菜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天天吃水果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E0C907B-8C6A-CB42-8985-DC9F7CED7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319" y="2416143"/>
            <a:ext cx="1797858" cy="1395984"/>
          </a:xfrm>
          <a:prstGeom prst="rect">
            <a:avLst/>
          </a:prstGeom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DF0C2D-3166-CB4D-A0C0-D9A788607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616" y="4441857"/>
            <a:ext cx="1713253" cy="1395984"/>
          </a:xfrm>
          <a:prstGeom prst="rect">
            <a:avLst/>
          </a:prstGeom>
          <a:ln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944C796-E22E-5943-A7CC-BCEC195D1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058" y="999008"/>
            <a:ext cx="1395984" cy="1417135"/>
          </a:xfrm>
          <a:prstGeom prst="rect">
            <a:avLst/>
          </a:prstGeom>
          <a:ln>
            <a:noFill/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88BB05B-3637-0546-8E8F-7453139E7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388" y="4392066"/>
            <a:ext cx="1495566" cy="1495566"/>
          </a:xfrm>
          <a:prstGeom prst="rect">
            <a:avLst/>
          </a:prstGeom>
          <a:ln>
            <a:noFill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5AFC0C0-363A-3445-B6BF-DC41A0FE3E1F}"/>
              </a:ext>
            </a:extLst>
          </p:cNvPr>
          <p:cNvSpPr txBox="1"/>
          <p:nvPr/>
        </p:nvSpPr>
        <p:spPr>
          <a:xfrm>
            <a:off x="591835" y="284617"/>
            <a:ext cx="5230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如何做到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多吃蔬果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984983F-DB02-DB45-831B-31097814A2EF}"/>
              </a:ext>
            </a:extLst>
          </p:cNvPr>
          <p:cNvSpPr txBox="1"/>
          <p:nvPr/>
        </p:nvSpPr>
        <p:spPr>
          <a:xfrm>
            <a:off x="8273795" y="2836366"/>
            <a:ext cx="160495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15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5</a:t>
            </a:r>
            <a:endParaRPr lang="zh-CN" altLang="en-US" sz="11500" dirty="0">
              <a:solidFill>
                <a:srgbClr val="00B0F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202239C-230A-BC47-9DB3-02B395B18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7660" y="2338840"/>
            <a:ext cx="1539820" cy="15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88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E7677293-9343-A94C-99B5-068E4577FCD1}"/>
              </a:ext>
            </a:extLst>
          </p:cNvPr>
          <p:cNvSpPr txBox="1"/>
          <p:nvPr/>
        </p:nvSpPr>
        <p:spPr>
          <a:xfrm>
            <a:off x="1037604" y="2763206"/>
            <a:ext cx="5230795" cy="17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在学校进餐时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要</a:t>
            </a: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吃完餐盘里的蔬菜</a:t>
            </a:r>
            <a:endParaRPr lang="en-US" altLang="zh-CN" sz="4400" b="1" dirty="0">
              <a:solidFill>
                <a:schemeClr val="tx1">
                  <a:lumMod val="85000"/>
                  <a:lumOff val="15000"/>
                </a:schemeClr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4" name="图片 3" descr="卡通人物&#10;&#10;描述已自动生成">
            <a:extLst>
              <a:ext uri="{FF2B5EF4-FFF2-40B4-BE49-F238E27FC236}">
                <a16:creationId xmlns:a16="http://schemas.microsoft.com/office/drawing/2014/main" id="{F4447873-4BE5-4241-BCF2-D41B7D7893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650" y="1054058"/>
            <a:ext cx="5005406" cy="537394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5A49D7F-7A00-6B6D-DD8D-39E4B76AC0AB}"/>
              </a:ext>
            </a:extLst>
          </p:cNvPr>
          <p:cNvSpPr txBox="1"/>
          <p:nvPr/>
        </p:nvSpPr>
        <p:spPr>
          <a:xfrm>
            <a:off x="591835" y="284617"/>
            <a:ext cx="5230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如何做到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多吃蔬果</a:t>
            </a:r>
          </a:p>
        </p:txBody>
      </p:sp>
    </p:spTree>
    <p:extLst>
      <p:ext uri="{BB962C8B-B14F-4D97-AF65-F5344CB8AC3E}">
        <p14:creationId xmlns:p14="http://schemas.microsoft.com/office/powerpoint/2010/main" val="339595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E7677293-9343-A94C-99B5-068E4577FCD1}"/>
              </a:ext>
            </a:extLst>
          </p:cNvPr>
          <p:cNvSpPr txBox="1"/>
          <p:nvPr/>
        </p:nvSpPr>
        <p:spPr>
          <a:xfrm>
            <a:off x="962742" y="2482904"/>
            <a:ext cx="5230794" cy="1781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采购</a:t>
            </a: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多种颜色蔬果</a:t>
            </a:r>
            <a:endParaRPr lang="en-US" altLang="zh-CN" sz="4400" b="1" dirty="0">
              <a:solidFill>
                <a:schemeClr val="tx1">
                  <a:lumMod val="85000"/>
                  <a:lumOff val="15000"/>
                </a:schemeClr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和家人一起制定菜谱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" name="图片 3" descr="卡通人物&#10;&#10;描述已自动生成">
            <a:extLst>
              <a:ext uri="{FF2B5EF4-FFF2-40B4-BE49-F238E27FC236}">
                <a16:creationId xmlns:a16="http://schemas.microsoft.com/office/drawing/2014/main" id="{6301C840-3C74-524B-91AB-06BCF34866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456" y="1116967"/>
            <a:ext cx="7496556" cy="57410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693A95C-12BE-D474-6A37-8F26837F3E4E}"/>
              </a:ext>
            </a:extLst>
          </p:cNvPr>
          <p:cNvSpPr txBox="1"/>
          <p:nvPr/>
        </p:nvSpPr>
        <p:spPr>
          <a:xfrm>
            <a:off x="591835" y="284617"/>
            <a:ext cx="5230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如何做到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多吃蔬果</a:t>
            </a:r>
          </a:p>
        </p:txBody>
      </p:sp>
    </p:spTree>
    <p:extLst>
      <p:ext uri="{BB962C8B-B14F-4D97-AF65-F5344CB8AC3E}">
        <p14:creationId xmlns:p14="http://schemas.microsoft.com/office/powerpoint/2010/main" val="3456710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徽标&#10;&#10;描述已自动生成">
            <a:extLst>
              <a:ext uri="{FF2B5EF4-FFF2-40B4-BE49-F238E27FC236}">
                <a16:creationId xmlns:a16="http://schemas.microsoft.com/office/drawing/2014/main" id="{851DD998-6E95-D062-5E32-6812C3C6FB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372" y="2767584"/>
            <a:ext cx="7090055" cy="409041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7677293-9343-A94C-99B5-068E4577FCD1}"/>
              </a:ext>
            </a:extLst>
          </p:cNvPr>
          <p:cNvSpPr txBox="1"/>
          <p:nvPr/>
        </p:nvSpPr>
        <p:spPr>
          <a:xfrm>
            <a:off x="847867" y="2152927"/>
            <a:ext cx="7966949" cy="17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将洗干净的新鲜水果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放在家里</a:t>
            </a: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方便易取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的地方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AFB6B8E-AC40-2167-0CD4-F433AF155233}"/>
              </a:ext>
            </a:extLst>
          </p:cNvPr>
          <p:cNvSpPr txBox="1"/>
          <p:nvPr/>
        </p:nvSpPr>
        <p:spPr>
          <a:xfrm>
            <a:off x="591835" y="284617"/>
            <a:ext cx="5230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如何做到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多吃蔬果</a:t>
            </a:r>
          </a:p>
        </p:txBody>
      </p:sp>
    </p:spTree>
    <p:extLst>
      <p:ext uri="{BB962C8B-B14F-4D97-AF65-F5344CB8AC3E}">
        <p14:creationId xmlns:p14="http://schemas.microsoft.com/office/powerpoint/2010/main" val="3224148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2A3E9E4-6E83-4004-EFFE-F2A6ED556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1" t="15856" r="18710" b="10583"/>
          <a:stretch/>
        </p:blipFill>
        <p:spPr>
          <a:xfrm>
            <a:off x="6033587" y="1643605"/>
            <a:ext cx="6158413" cy="46530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83B0EA4-4961-074B-BA73-636C962B7BF1}"/>
              </a:ext>
            </a:extLst>
          </p:cNvPr>
          <p:cNvSpPr txBox="1"/>
          <p:nvPr/>
        </p:nvSpPr>
        <p:spPr>
          <a:xfrm>
            <a:off x="1052250" y="2060973"/>
            <a:ext cx="7092006" cy="342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每餐吃谷类，粗细搭配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荤素搭配，多蔬菜水果 ，适量鱼禽肉蛋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每天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300ml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以上液态奶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常吃大豆及其制品和坚果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70B2416-120D-754C-A3FC-820A19B7ED66}"/>
              </a:ext>
            </a:extLst>
          </p:cNvPr>
          <p:cNvSpPr txBox="1"/>
          <p:nvPr/>
        </p:nvSpPr>
        <p:spPr>
          <a:xfrm>
            <a:off x="526263" y="451861"/>
            <a:ext cx="6389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饮食应多样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营养才均衡</a:t>
            </a:r>
          </a:p>
        </p:txBody>
      </p:sp>
    </p:spTree>
    <p:extLst>
      <p:ext uri="{BB962C8B-B14F-4D97-AF65-F5344CB8AC3E}">
        <p14:creationId xmlns:p14="http://schemas.microsoft.com/office/powerpoint/2010/main" val="277627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id="{7994CE2F-8B4D-A947-B4F2-3EDE8F6E41E9}"/>
              </a:ext>
            </a:extLst>
          </p:cNvPr>
          <p:cNvSpPr/>
          <p:nvPr/>
        </p:nvSpPr>
        <p:spPr>
          <a:xfrm>
            <a:off x="0" y="0"/>
            <a:ext cx="11881930" cy="6858000"/>
          </a:xfrm>
          <a:prstGeom prst="rect">
            <a:avLst/>
          </a:prstGeom>
          <a:solidFill>
            <a:srgbClr val="F7F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F39EA84-6042-8D4A-9986-196FCBC6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83797" y="709364"/>
            <a:ext cx="6352687" cy="5864019"/>
          </a:xfrm>
          <a:prstGeom prst="rect">
            <a:avLst/>
          </a:prstGeom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id="{04BCDB1A-9853-1648-B023-8F3290C10E95}"/>
              </a:ext>
            </a:extLst>
          </p:cNvPr>
          <p:cNvSpPr/>
          <p:nvPr/>
        </p:nvSpPr>
        <p:spPr>
          <a:xfrm>
            <a:off x="4995129" y="-1453381"/>
            <a:ext cx="9764760" cy="9764760"/>
          </a:xfrm>
          <a:prstGeom prst="ellipse">
            <a:avLst/>
          </a:prstGeom>
          <a:solidFill>
            <a:schemeClr val="bg1"/>
          </a:solidFill>
          <a:ln w="3810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B2CC8D-4707-BE42-BC60-31847B3F4530}"/>
              </a:ext>
            </a:extLst>
          </p:cNvPr>
          <p:cNvSpPr txBox="1"/>
          <p:nvPr/>
        </p:nvSpPr>
        <p:spPr>
          <a:xfrm>
            <a:off x="2014059" y="2631011"/>
            <a:ext cx="2465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3019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健康成长</a:t>
            </a:r>
            <a:endParaRPr kumimoji="1" lang="en-US" altLang="zh-CN" sz="4400" b="1" dirty="0">
              <a:solidFill>
                <a:srgbClr val="F3019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的秘诀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75E9A850-4FD7-F641-81F5-2CAF3D2AFBBB}"/>
              </a:ext>
            </a:extLst>
          </p:cNvPr>
          <p:cNvSpPr>
            <a:spLocks noChangeAspect="1"/>
          </p:cNvSpPr>
          <p:nvPr/>
        </p:nvSpPr>
        <p:spPr>
          <a:xfrm>
            <a:off x="6282949" y="1122476"/>
            <a:ext cx="4680000" cy="46800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237EC7-9689-1645-8A74-E28031E62854}"/>
              </a:ext>
            </a:extLst>
          </p:cNvPr>
          <p:cNvGrpSpPr/>
          <p:nvPr/>
        </p:nvGrpSpPr>
        <p:grpSpPr>
          <a:xfrm>
            <a:off x="5793548" y="755788"/>
            <a:ext cx="5646254" cy="5439777"/>
            <a:chOff x="4407651" y="1881363"/>
            <a:chExt cx="3158304" cy="3927551"/>
          </a:xfrm>
        </p:grpSpPr>
        <p:sp>
          <p:nvSpPr>
            <p:cNvPr id="23" name="任意形状 22">
              <a:extLst>
                <a:ext uri="{FF2B5EF4-FFF2-40B4-BE49-F238E27FC236}">
                  <a16:creationId xmlns:a16="http://schemas.microsoft.com/office/drawing/2014/main" id="{FB4C6BA9-1CAC-8A44-A262-3401EBB724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4151" y="3315764"/>
              <a:ext cx="805483" cy="1039688"/>
            </a:xfrm>
            <a:custGeom>
              <a:avLst/>
              <a:gdLst>
                <a:gd name="connsiteX0" fmla="*/ 0 w 1132418"/>
                <a:gd name="connsiteY0" fmla="*/ 188740 h 1132418"/>
                <a:gd name="connsiteX1" fmla="*/ 188740 w 1132418"/>
                <a:gd name="connsiteY1" fmla="*/ 0 h 1132418"/>
                <a:gd name="connsiteX2" fmla="*/ 943678 w 1132418"/>
                <a:gd name="connsiteY2" fmla="*/ 0 h 1132418"/>
                <a:gd name="connsiteX3" fmla="*/ 1132418 w 1132418"/>
                <a:gd name="connsiteY3" fmla="*/ 188740 h 1132418"/>
                <a:gd name="connsiteX4" fmla="*/ 1132418 w 1132418"/>
                <a:gd name="connsiteY4" fmla="*/ 943678 h 1132418"/>
                <a:gd name="connsiteX5" fmla="*/ 943678 w 1132418"/>
                <a:gd name="connsiteY5" fmla="*/ 1132418 h 1132418"/>
                <a:gd name="connsiteX6" fmla="*/ 188740 w 1132418"/>
                <a:gd name="connsiteY6" fmla="*/ 1132418 h 1132418"/>
                <a:gd name="connsiteX7" fmla="*/ 0 w 1132418"/>
                <a:gd name="connsiteY7" fmla="*/ 943678 h 1132418"/>
                <a:gd name="connsiteX8" fmla="*/ 0 w 1132418"/>
                <a:gd name="connsiteY8" fmla="*/ 188740 h 11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2418" h="1132418">
                  <a:moveTo>
                    <a:pt x="0" y="188740"/>
                  </a:moveTo>
                  <a:cubicBezTo>
                    <a:pt x="0" y="84502"/>
                    <a:pt x="84502" y="0"/>
                    <a:pt x="188740" y="0"/>
                  </a:cubicBezTo>
                  <a:lnTo>
                    <a:pt x="943678" y="0"/>
                  </a:lnTo>
                  <a:cubicBezTo>
                    <a:pt x="1047916" y="0"/>
                    <a:pt x="1132418" y="84502"/>
                    <a:pt x="1132418" y="188740"/>
                  </a:cubicBezTo>
                  <a:lnTo>
                    <a:pt x="1132418" y="943678"/>
                  </a:lnTo>
                  <a:cubicBezTo>
                    <a:pt x="1132418" y="1047916"/>
                    <a:pt x="1047916" y="1132418"/>
                    <a:pt x="943678" y="1132418"/>
                  </a:cubicBezTo>
                  <a:lnTo>
                    <a:pt x="188740" y="1132418"/>
                  </a:lnTo>
                  <a:cubicBezTo>
                    <a:pt x="84502" y="1132418"/>
                    <a:pt x="0" y="1047916"/>
                    <a:pt x="0" y="943678"/>
                  </a:cubicBezTo>
                  <a:lnTo>
                    <a:pt x="0" y="188740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00" tIns="113700" rIns="113700" bIns="113700" numCol="1" spcCol="1270" anchor="ctr" anchorCtr="0">
              <a:noAutofit/>
            </a:bodyPr>
            <a:lstStyle/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养成</a:t>
              </a:r>
              <a:endParaRPr lang="en-US" altLang="zh-CN" sz="24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好习惯</a:t>
              </a:r>
            </a:p>
          </p:txBody>
        </p:sp>
        <p:sp>
          <p:nvSpPr>
            <p:cNvPr id="32" name="任意形状 31">
              <a:extLst>
                <a:ext uri="{FF2B5EF4-FFF2-40B4-BE49-F238E27FC236}">
                  <a16:creationId xmlns:a16="http://schemas.microsoft.com/office/drawing/2014/main" id="{F1D485E6-753D-A541-9482-F305E278EBCA}"/>
                </a:ext>
              </a:extLst>
            </p:cNvPr>
            <p:cNvSpPr/>
            <p:nvPr/>
          </p:nvSpPr>
          <p:spPr>
            <a:xfrm rot="16200000">
              <a:off x="5721811" y="2988344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任意形状 33">
              <a:extLst>
                <a:ext uri="{FF2B5EF4-FFF2-40B4-BE49-F238E27FC236}">
                  <a16:creationId xmlns:a16="http://schemas.microsoft.com/office/drawing/2014/main" id="{9D4631B5-8E47-3A49-ACDD-94B6892A67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9261" y="1881363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每天吃</a:t>
              </a:r>
              <a:endParaRPr lang="en-US" altLang="zh-CN" sz="16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五种蔬菜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5" name="任意形状 34">
              <a:extLst>
                <a:ext uri="{FF2B5EF4-FFF2-40B4-BE49-F238E27FC236}">
                  <a16:creationId xmlns:a16="http://schemas.microsoft.com/office/drawing/2014/main" id="{F4141494-A3A8-1B45-AAF3-163882CAA452}"/>
                </a:ext>
              </a:extLst>
            </p:cNvPr>
            <p:cNvSpPr/>
            <p:nvPr/>
          </p:nvSpPr>
          <p:spPr>
            <a:xfrm rot="19800000">
              <a:off x="6541220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任意形状 35">
              <a:extLst>
                <a:ext uri="{FF2B5EF4-FFF2-40B4-BE49-F238E27FC236}">
                  <a16:creationId xmlns:a16="http://schemas.microsoft.com/office/drawing/2014/main" id="{254BB0D1-0C67-C645-847B-FB1775ADB9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7685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138" tIns="75138" rIns="75138" bIns="75138" numCol="1" spcCol="1270" anchor="ctr" anchorCtr="0">
              <a:noAutofit/>
            </a:bodyPr>
            <a:lstStyle/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合理选择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零食</a:t>
              </a:r>
            </a:p>
          </p:txBody>
        </p:sp>
        <p:sp>
          <p:nvSpPr>
            <p:cNvPr id="37" name="任意形状 36">
              <a:extLst>
                <a:ext uri="{FF2B5EF4-FFF2-40B4-BE49-F238E27FC236}">
                  <a16:creationId xmlns:a16="http://schemas.microsoft.com/office/drawing/2014/main" id="{141F3B95-3206-0F48-A4FA-90A3676F9279}"/>
                </a:ext>
              </a:extLst>
            </p:cNvPr>
            <p:cNvSpPr/>
            <p:nvPr/>
          </p:nvSpPr>
          <p:spPr>
            <a:xfrm rot="1800000">
              <a:off x="6541220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任意形状 37">
              <a:extLst>
                <a:ext uri="{FF2B5EF4-FFF2-40B4-BE49-F238E27FC236}">
                  <a16:creationId xmlns:a16="http://schemas.microsoft.com/office/drawing/2014/main" id="{453EC49C-EE7A-0A42-8793-4C55E0CA21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1157" y="4113748"/>
              <a:ext cx="704798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少吃高脂高盐高糖的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加工食品</a:t>
              </a:r>
            </a:p>
          </p:txBody>
        </p:sp>
        <p:sp>
          <p:nvSpPr>
            <p:cNvPr id="39" name="任意形状 38">
              <a:extLst>
                <a:ext uri="{FF2B5EF4-FFF2-40B4-BE49-F238E27FC236}">
                  <a16:creationId xmlns:a16="http://schemas.microsoft.com/office/drawing/2014/main" id="{F018E3E2-23C7-0F4A-A8DA-FF15A8BD045A}"/>
                </a:ext>
              </a:extLst>
            </p:cNvPr>
            <p:cNvSpPr/>
            <p:nvPr/>
          </p:nvSpPr>
          <p:spPr>
            <a:xfrm rot="5400000">
              <a:off x="5721811" y="4682872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任意形状 41">
              <a:extLst>
                <a:ext uri="{FF2B5EF4-FFF2-40B4-BE49-F238E27FC236}">
                  <a16:creationId xmlns:a16="http://schemas.microsoft.com/office/drawing/2014/main" id="{3A07F0E5-37E6-A843-A7A2-7389FC7F1E8D}"/>
                </a:ext>
              </a:extLst>
            </p:cNvPr>
            <p:cNvSpPr/>
            <p:nvPr/>
          </p:nvSpPr>
          <p:spPr>
            <a:xfrm>
              <a:off x="5657921" y="4899187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978" tIns="64978" rIns="64978" bIns="64978" numCol="1" spcCol="1270" anchor="ctr" anchorCtr="0">
              <a:noAutofit/>
            </a:bodyPr>
            <a:lstStyle/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足量饮水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不喝</a:t>
              </a:r>
              <a:r>
                <a:rPr lang="en-US" altLang="zh-CN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/</a:t>
              </a: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少喝含糖饮料</a:t>
              </a:r>
            </a:p>
          </p:txBody>
        </p:sp>
        <p:sp>
          <p:nvSpPr>
            <p:cNvPr id="44" name="任意形状 43">
              <a:extLst>
                <a:ext uri="{FF2B5EF4-FFF2-40B4-BE49-F238E27FC236}">
                  <a16:creationId xmlns:a16="http://schemas.microsoft.com/office/drawing/2014/main" id="{3E64F052-086A-3D44-9567-F012DA769F01}"/>
                </a:ext>
              </a:extLst>
            </p:cNvPr>
            <p:cNvSpPr/>
            <p:nvPr/>
          </p:nvSpPr>
          <p:spPr>
            <a:xfrm rot="9000000">
              <a:off x="5048682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任意形状 44">
              <a:extLst>
                <a:ext uri="{FF2B5EF4-FFF2-40B4-BE49-F238E27FC236}">
                  <a16:creationId xmlns:a16="http://schemas.microsoft.com/office/drawing/2014/main" id="{49B5D396-4308-8D45-93FF-017040D85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7225" y="4129086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518" tIns="67518" rIns="67518" bIns="67518" numCol="1" spcCol="1270" anchor="ctr" anchorCtr="0">
              <a:noAutofit/>
            </a:bodyPr>
            <a:lstStyle/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一起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动起来</a:t>
              </a:r>
            </a:p>
          </p:txBody>
        </p:sp>
        <p:sp>
          <p:nvSpPr>
            <p:cNvPr id="46" name="任意形状 45">
              <a:extLst>
                <a:ext uri="{FF2B5EF4-FFF2-40B4-BE49-F238E27FC236}">
                  <a16:creationId xmlns:a16="http://schemas.microsoft.com/office/drawing/2014/main" id="{A8A48380-ECC6-4B45-9CE6-07B61AD71458}"/>
                </a:ext>
              </a:extLst>
            </p:cNvPr>
            <p:cNvSpPr/>
            <p:nvPr/>
          </p:nvSpPr>
          <p:spPr>
            <a:xfrm rot="12600000">
              <a:off x="5048682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任意形状 46">
              <a:extLst>
                <a:ext uri="{FF2B5EF4-FFF2-40B4-BE49-F238E27FC236}">
                  <a16:creationId xmlns:a16="http://schemas.microsoft.com/office/drawing/2014/main" id="{EF556A01-86B1-7F49-B5AB-44EBBBF31D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7651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758" tIns="82758" rIns="82758" bIns="82758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充足睡眠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589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桌子, 小, 食物, 水果&#10;&#10;描述已自动生成">
            <a:extLst>
              <a:ext uri="{FF2B5EF4-FFF2-40B4-BE49-F238E27FC236}">
                <a16:creationId xmlns:a16="http://schemas.microsoft.com/office/drawing/2014/main" id="{34B971E8-8377-9847-A124-850874C45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74" y="-134258"/>
            <a:ext cx="12469527" cy="6992258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658" h="1235413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943">
              <a:defRPr/>
            </a:pPr>
            <a:endParaRPr kumimoji="1" lang="zh-CN" altLang="en-US" sz="227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866943"/>
            <a:r>
              <a:rPr kumimoji="1" lang="en-US" altLang="zh-CN" sz="1460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580869" y="3925539"/>
            <a:ext cx="4801314" cy="103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866943">
              <a:lnSpc>
                <a:spcPct val="110000"/>
              </a:lnSpc>
            </a:pPr>
            <a:r>
              <a:rPr kumimoji="1" lang="zh-CN" altLang="en-US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合理</a:t>
            </a:r>
            <a:r>
              <a:rPr kumimoji="1" lang="zh-CN" altLang="en-US" sz="6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选择零食</a:t>
            </a:r>
          </a:p>
        </p:txBody>
      </p:sp>
    </p:spTree>
    <p:extLst>
      <p:ext uri="{BB962C8B-B14F-4D97-AF65-F5344CB8AC3E}">
        <p14:creationId xmlns:p14="http://schemas.microsoft.com/office/powerpoint/2010/main" val="37193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>
            <a:extLst>
              <a:ext uri="{FF2B5EF4-FFF2-40B4-BE49-F238E27FC236}">
                <a16:creationId xmlns:a16="http://schemas.microsoft.com/office/drawing/2014/main" id="{BD2A231C-6C83-084A-90FA-81E7B5F1C821}"/>
              </a:ext>
            </a:extLst>
          </p:cNvPr>
          <p:cNvSpPr txBox="1"/>
          <p:nvPr/>
        </p:nvSpPr>
        <p:spPr>
          <a:xfrm>
            <a:off x="1808867" y="2228662"/>
            <a:ext cx="3056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推荐的零食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6554BF3-65FC-7543-9AA9-C0FC194186F0}"/>
              </a:ext>
            </a:extLst>
          </p:cNvPr>
          <p:cNvSpPr txBox="1"/>
          <p:nvPr/>
        </p:nvSpPr>
        <p:spPr>
          <a:xfrm>
            <a:off x="1250225" y="4699902"/>
            <a:ext cx="3770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不推荐的零食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37BF9AF-B009-7D4F-9EFB-9D81CAA3866C}"/>
              </a:ext>
            </a:extLst>
          </p:cNvPr>
          <p:cNvSpPr txBox="1"/>
          <p:nvPr/>
        </p:nvSpPr>
        <p:spPr>
          <a:xfrm>
            <a:off x="5378076" y="1635775"/>
            <a:ext cx="6532273" cy="1974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天然、新鲜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营养均衡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提供丰富的维生素、矿物质、膳食纤维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94481BE-641F-8C41-83D5-FFC8348E08E9}"/>
              </a:ext>
            </a:extLst>
          </p:cNvPr>
          <p:cNvSpPr txBox="1"/>
          <p:nvPr/>
        </p:nvSpPr>
        <p:spPr>
          <a:xfrm>
            <a:off x="5378076" y="4020843"/>
            <a:ext cx="6166107" cy="1974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加工过度，高油、高盐、高糖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缺乏营养，易导致过多能量摄入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加工过程中损失了维生素等营养物质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7FA919A-09FC-394D-B112-87EA8E7C1D0F}"/>
              </a:ext>
            </a:extLst>
          </p:cNvPr>
          <p:cNvSpPr/>
          <p:nvPr/>
        </p:nvSpPr>
        <p:spPr>
          <a:xfrm>
            <a:off x="5020889" y="1843942"/>
            <a:ext cx="45719" cy="1550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354B276B-7CF6-054A-B9D3-221A1FC793B8}"/>
              </a:ext>
            </a:extLst>
          </p:cNvPr>
          <p:cNvSpPr/>
          <p:nvPr/>
        </p:nvSpPr>
        <p:spPr>
          <a:xfrm>
            <a:off x="5020889" y="4321964"/>
            <a:ext cx="45719" cy="1550718"/>
          </a:xfrm>
          <a:prstGeom prst="rect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838DA41D-7066-9147-A9DE-D8DF4D12F66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F06AA86-BA01-6A49-9808-2598FA2F3F6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 descr="卡通人物&#10;&#10;低可信度描述已自动生成">
            <a:extLst>
              <a:ext uri="{FF2B5EF4-FFF2-40B4-BE49-F238E27FC236}">
                <a16:creationId xmlns:a16="http://schemas.microsoft.com/office/drawing/2014/main" id="{C9E3908D-B55D-FF49-91E8-7738859825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495" y="3286947"/>
            <a:ext cx="4459635" cy="36497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0D09E64-0EBD-F944-A968-AC4078CF468A}"/>
              </a:ext>
            </a:extLst>
          </p:cNvPr>
          <p:cNvSpPr txBox="1"/>
          <p:nvPr/>
        </p:nvSpPr>
        <p:spPr>
          <a:xfrm>
            <a:off x="765381" y="728636"/>
            <a:ext cx="3056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我们更推荐的零食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E8225C-8671-EC48-9CD9-ECD5C2BD3A47}"/>
              </a:ext>
            </a:extLst>
          </p:cNvPr>
          <p:cNvSpPr txBox="1"/>
          <p:nvPr/>
        </p:nvSpPr>
        <p:spPr>
          <a:xfrm>
            <a:off x="8157466" y="1038946"/>
            <a:ext cx="3770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不推荐的零食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C28E89F-57FB-AA4F-90A4-2F23C52F2436}"/>
              </a:ext>
            </a:extLst>
          </p:cNvPr>
          <p:cNvSpPr txBox="1"/>
          <p:nvPr/>
        </p:nvSpPr>
        <p:spPr>
          <a:xfrm>
            <a:off x="721858" y="2308101"/>
            <a:ext cx="4694510" cy="2601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适量吃营养价值高的零食，作为一日三餐的有益补充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提供生长发育所需的营养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促健康成长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5A33ADE-9A14-B649-A15E-57EBB8204412}"/>
              </a:ext>
            </a:extLst>
          </p:cNvPr>
          <p:cNvSpPr txBox="1"/>
          <p:nvPr/>
        </p:nvSpPr>
        <p:spPr>
          <a:xfrm>
            <a:off x="7620345" y="2299753"/>
            <a:ext cx="3852316" cy="2509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常吃高油盐糖的零食</a:t>
            </a:r>
            <a:endParaRPr lang="en-US" altLang="zh-CN" sz="28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不利生长发育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危害健康</a:t>
            </a:r>
          </a:p>
        </p:txBody>
      </p:sp>
      <p:pic>
        <p:nvPicPr>
          <p:cNvPr id="10" name="图片 9" descr="黑白色的标志&#10;&#10;低可信度描述已自动生成">
            <a:extLst>
              <a:ext uri="{FF2B5EF4-FFF2-40B4-BE49-F238E27FC236}">
                <a16:creationId xmlns:a16="http://schemas.microsoft.com/office/drawing/2014/main" id="{12E59151-9285-BB4A-BC88-471290695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836"/>
          <a:stretch/>
        </p:blipFill>
        <p:spPr>
          <a:xfrm>
            <a:off x="3817870" y="696687"/>
            <a:ext cx="1131392" cy="1111700"/>
          </a:xfrm>
          <a:prstGeom prst="rect">
            <a:avLst/>
          </a:prstGeom>
        </p:spPr>
      </p:pic>
      <p:pic>
        <p:nvPicPr>
          <p:cNvPr id="11" name="图片 10" descr="黑白色的标志&#10;&#10;低可信度描述已自动生成">
            <a:extLst>
              <a:ext uri="{FF2B5EF4-FFF2-40B4-BE49-F238E27FC236}">
                <a16:creationId xmlns:a16="http://schemas.microsoft.com/office/drawing/2014/main" id="{9A84D438-4825-7940-9CF5-8444C3DD0F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36" r="-300"/>
          <a:stretch/>
        </p:blipFill>
        <p:spPr>
          <a:xfrm>
            <a:off x="7054649" y="696687"/>
            <a:ext cx="1131392" cy="11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6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4740A5DF-7DDE-1D4D-93A8-176EB9A7FB65}"/>
              </a:ext>
            </a:extLst>
          </p:cNvPr>
          <p:cNvSpPr/>
          <p:nvPr/>
        </p:nvSpPr>
        <p:spPr>
          <a:xfrm>
            <a:off x="310070" y="828778"/>
            <a:ext cx="5537173" cy="1496945"/>
          </a:xfrm>
          <a:prstGeom prst="rect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BFB4A12-77DC-7B4F-B6B1-B9C41F83C244}"/>
              </a:ext>
            </a:extLst>
          </p:cNvPr>
          <p:cNvSpPr txBox="1"/>
          <p:nvPr/>
        </p:nvSpPr>
        <p:spPr>
          <a:xfrm>
            <a:off x="2014059" y="977085"/>
            <a:ext cx="575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活动</a:t>
            </a:r>
            <a:endParaRPr kumimoji="1" lang="en-US" altLang="zh-CN" sz="28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挑选健康零食</a:t>
            </a: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72EE0001-B6CD-A27E-8DA3-882E403A4386}"/>
              </a:ext>
            </a:extLst>
          </p:cNvPr>
          <p:cNvSpPr/>
          <p:nvPr/>
        </p:nvSpPr>
        <p:spPr>
          <a:xfrm>
            <a:off x="852616" y="3295650"/>
            <a:ext cx="10787449" cy="2743200"/>
          </a:xfrm>
          <a:prstGeom prst="roundRect">
            <a:avLst>
              <a:gd name="adj" fmla="val 7813"/>
            </a:avLst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F6A2B2D9-21AE-BEC8-E661-8C017C1116A2}"/>
              </a:ext>
            </a:extLst>
          </p:cNvPr>
          <p:cNvSpPr/>
          <p:nvPr/>
        </p:nvSpPr>
        <p:spPr>
          <a:xfrm>
            <a:off x="700216" y="3143250"/>
            <a:ext cx="10787449" cy="2743200"/>
          </a:xfrm>
          <a:prstGeom prst="roundRect">
            <a:avLst>
              <a:gd name="adj" fmla="val 8334"/>
            </a:avLst>
          </a:prstGeom>
          <a:solidFill>
            <a:srgbClr val="F7F4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FC416E2-84D1-F483-CA62-3F5ACFC36044}"/>
              </a:ext>
            </a:extLst>
          </p:cNvPr>
          <p:cNvSpPr txBox="1"/>
          <p:nvPr/>
        </p:nvSpPr>
        <p:spPr>
          <a:xfrm>
            <a:off x="945811" y="3317602"/>
            <a:ext cx="525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可</a:t>
            </a:r>
            <a:endParaRPr kumimoji="1" lang="en-US" altLang="zh-CN" sz="32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32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经</a:t>
            </a:r>
            <a:endParaRPr kumimoji="1" lang="en-US" altLang="zh-CN" sz="32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32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常</a:t>
            </a:r>
            <a:endParaRPr kumimoji="1" lang="en-US" altLang="zh-CN" sz="32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32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食</a:t>
            </a:r>
            <a:endParaRPr kumimoji="1" lang="en-US" altLang="zh-CN" sz="32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32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用</a:t>
            </a:r>
          </a:p>
        </p:txBody>
      </p:sp>
      <p:pic>
        <p:nvPicPr>
          <p:cNvPr id="16" name="图片 15" descr="图形用户界面&#10;&#10;描述已自动生成">
            <a:extLst>
              <a:ext uri="{FF2B5EF4-FFF2-40B4-BE49-F238E27FC236}">
                <a16:creationId xmlns:a16="http://schemas.microsoft.com/office/drawing/2014/main" id="{E714704E-2216-7E65-1073-CC69E8D0E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881"/>
          <a:stretch/>
        </p:blipFill>
        <p:spPr>
          <a:xfrm>
            <a:off x="1809312" y="3788890"/>
            <a:ext cx="9530072" cy="150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4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4740A5DF-7DDE-1D4D-93A8-176EB9A7FB65}"/>
              </a:ext>
            </a:extLst>
          </p:cNvPr>
          <p:cNvSpPr/>
          <p:nvPr/>
        </p:nvSpPr>
        <p:spPr>
          <a:xfrm>
            <a:off x="310070" y="828778"/>
            <a:ext cx="5537173" cy="1496945"/>
          </a:xfrm>
          <a:prstGeom prst="rect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BFB4A12-77DC-7B4F-B6B1-B9C41F83C244}"/>
              </a:ext>
            </a:extLst>
          </p:cNvPr>
          <p:cNvSpPr txBox="1"/>
          <p:nvPr/>
        </p:nvSpPr>
        <p:spPr>
          <a:xfrm>
            <a:off x="2014059" y="977085"/>
            <a:ext cx="575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活动</a:t>
            </a:r>
            <a:endParaRPr kumimoji="1" lang="en-US" altLang="zh-CN" sz="28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挑选健康零食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D2F0EDE-C542-218C-1A2D-63983E786CF8}"/>
              </a:ext>
            </a:extLst>
          </p:cNvPr>
          <p:cNvSpPr/>
          <p:nvPr/>
        </p:nvSpPr>
        <p:spPr>
          <a:xfrm>
            <a:off x="1314465" y="3295650"/>
            <a:ext cx="9448270" cy="2743200"/>
          </a:xfrm>
          <a:prstGeom prst="roundRect">
            <a:avLst>
              <a:gd name="adj" fmla="val 7813"/>
            </a:avLst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8B4CC8C0-91B4-9975-8ED0-C263FCE8801A}"/>
              </a:ext>
            </a:extLst>
          </p:cNvPr>
          <p:cNvSpPr/>
          <p:nvPr/>
        </p:nvSpPr>
        <p:spPr>
          <a:xfrm>
            <a:off x="1162065" y="3143250"/>
            <a:ext cx="9448270" cy="2743200"/>
          </a:xfrm>
          <a:prstGeom prst="roundRect">
            <a:avLst>
              <a:gd name="adj" fmla="val 8334"/>
            </a:avLst>
          </a:prstGeom>
          <a:solidFill>
            <a:srgbClr val="F4FFF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EDC6305-BA39-8A5B-4238-4447EB06F73D}"/>
              </a:ext>
            </a:extLst>
          </p:cNvPr>
          <p:cNvSpPr txBox="1"/>
          <p:nvPr/>
        </p:nvSpPr>
        <p:spPr>
          <a:xfrm>
            <a:off x="1621970" y="3429000"/>
            <a:ext cx="525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适当食用</a:t>
            </a:r>
          </a:p>
        </p:txBody>
      </p:sp>
      <p:pic>
        <p:nvPicPr>
          <p:cNvPr id="19" name="图片 18" descr="图形用户界面&#10;&#10;描述已自动生成">
            <a:extLst>
              <a:ext uri="{FF2B5EF4-FFF2-40B4-BE49-F238E27FC236}">
                <a16:creationId xmlns:a16="http://schemas.microsoft.com/office/drawing/2014/main" id="{AD30E9F9-9BB1-1491-264D-A06E576195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709" r="29958" b="36172"/>
          <a:stretch/>
        </p:blipFill>
        <p:spPr>
          <a:xfrm>
            <a:off x="2593456" y="3595421"/>
            <a:ext cx="7907189" cy="177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10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4740A5DF-7DDE-1D4D-93A8-176EB9A7FB65}"/>
              </a:ext>
            </a:extLst>
          </p:cNvPr>
          <p:cNvSpPr/>
          <p:nvPr/>
        </p:nvSpPr>
        <p:spPr>
          <a:xfrm>
            <a:off x="310070" y="828778"/>
            <a:ext cx="5537173" cy="1496945"/>
          </a:xfrm>
          <a:prstGeom prst="rect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BFB4A12-77DC-7B4F-B6B1-B9C41F83C244}"/>
              </a:ext>
            </a:extLst>
          </p:cNvPr>
          <p:cNvSpPr txBox="1"/>
          <p:nvPr/>
        </p:nvSpPr>
        <p:spPr>
          <a:xfrm>
            <a:off x="2014059" y="977085"/>
            <a:ext cx="575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活动</a:t>
            </a:r>
            <a:endParaRPr kumimoji="1" lang="en-US" altLang="zh-CN" sz="28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挑选健康零食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76D386D4-3B61-400C-B564-60C6D1F2400D}"/>
              </a:ext>
            </a:extLst>
          </p:cNvPr>
          <p:cNvSpPr/>
          <p:nvPr/>
        </p:nvSpPr>
        <p:spPr>
          <a:xfrm>
            <a:off x="785176" y="3295650"/>
            <a:ext cx="10941386" cy="2743200"/>
          </a:xfrm>
          <a:prstGeom prst="roundRect">
            <a:avLst>
              <a:gd name="adj" fmla="val 7813"/>
            </a:avLst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6EAAEDD3-89DB-0518-54FE-7FC00DC621F3}"/>
              </a:ext>
            </a:extLst>
          </p:cNvPr>
          <p:cNvSpPr/>
          <p:nvPr/>
        </p:nvSpPr>
        <p:spPr>
          <a:xfrm>
            <a:off x="632776" y="3143250"/>
            <a:ext cx="10941386" cy="2743200"/>
          </a:xfrm>
          <a:prstGeom prst="roundRect">
            <a:avLst>
              <a:gd name="adj" fmla="val 8334"/>
            </a:avLst>
          </a:prstGeom>
          <a:solidFill>
            <a:srgbClr val="FFF3F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4B54CC2-0A88-0F29-200E-E1A081BD6F1A}"/>
              </a:ext>
            </a:extLst>
          </p:cNvPr>
          <p:cNvSpPr txBox="1"/>
          <p:nvPr/>
        </p:nvSpPr>
        <p:spPr>
          <a:xfrm>
            <a:off x="957320" y="3661439"/>
            <a:ext cx="525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限量吃</a:t>
            </a:r>
          </a:p>
        </p:txBody>
      </p:sp>
      <p:pic>
        <p:nvPicPr>
          <p:cNvPr id="15" name="图片 14" descr="图形用户界面&#10;&#10;描述已自动生成">
            <a:extLst>
              <a:ext uri="{FF2B5EF4-FFF2-40B4-BE49-F238E27FC236}">
                <a16:creationId xmlns:a16="http://schemas.microsoft.com/office/drawing/2014/main" id="{D0ADEA48-CFD7-066C-9714-8A22BAB9D5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5" t="79430" r="-1413" b="-3549"/>
          <a:stretch/>
        </p:blipFill>
        <p:spPr>
          <a:xfrm>
            <a:off x="1772853" y="3788890"/>
            <a:ext cx="9786371" cy="149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36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4740A5DF-7DDE-1D4D-93A8-176EB9A7FB65}"/>
              </a:ext>
            </a:extLst>
          </p:cNvPr>
          <p:cNvSpPr/>
          <p:nvPr/>
        </p:nvSpPr>
        <p:spPr>
          <a:xfrm>
            <a:off x="3074288" y="665467"/>
            <a:ext cx="5889237" cy="769442"/>
          </a:xfrm>
          <a:prstGeom prst="rect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3018E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BFB4A12-77DC-7B4F-B6B1-B9C41F83C244}"/>
              </a:ext>
            </a:extLst>
          </p:cNvPr>
          <p:cNvSpPr txBox="1"/>
          <p:nvPr/>
        </p:nvSpPr>
        <p:spPr>
          <a:xfrm>
            <a:off x="4004282" y="689531"/>
            <a:ext cx="4183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知食就是力量 </a:t>
            </a:r>
            <a:r>
              <a:rPr kumimoji="1" lang="en-US" altLang="zh-CN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+</a:t>
            </a:r>
            <a:endParaRPr kumimoji="1" lang="zh-CN" altLang="en-US" sz="44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0249460-5B82-9A47-99C1-08C1B8B4B6A8}"/>
              </a:ext>
            </a:extLst>
          </p:cNvPr>
          <p:cNvSpPr txBox="1"/>
          <p:nvPr/>
        </p:nvSpPr>
        <p:spPr>
          <a:xfrm>
            <a:off x="518471" y="1975634"/>
            <a:ext cx="603693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分组</a:t>
            </a:r>
            <a:endParaRPr kumimoji="1" lang="en-US" altLang="zh-CN" sz="28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分成人数均等的</a:t>
            </a:r>
            <a:r>
              <a:rPr kumimoji="1" lang="en-US" altLang="zh-CN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5</a:t>
            </a:r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组。</a:t>
            </a:r>
            <a:endParaRPr kumimoji="1" lang="en-US" altLang="zh-CN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  <a:p>
            <a:endParaRPr kumimoji="1" lang="en-US" altLang="zh-CN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  <a:p>
            <a:r>
              <a:rPr kumimoji="1" lang="zh-CN" altLang="en-US" sz="28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小组活动</a:t>
            </a:r>
            <a:endParaRPr kumimoji="1" lang="en-US" altLang="zh-CN" sz="28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各组每次派一位队员到黑板前，将平时自己最爱吃的零食（</a:t>
            </a:r>
            <a:r>
              <a:rPr kumimoji="1" lang="en-US" altLang="zh-CN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1-2</a:t>
            </a:r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种）写进相应分类区（推荐类、不推荐类），可以重复。</a:t>
            </a:r>
            <a:endParaRPr kumimoji="1" lang="en-US" altLang="zh-CN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统计出同学们吃得最多的推荐与不推荐零食</a:t>
            </a:r>
            <a:r>
              <a:rPr kumimoji="1" lang="fr-FR" altLang="zh-CN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TOP3</a:t>
            </a:r>
            <a:r>
              <a:rPr kumimoji="1" lang="zh-CN" altLang="fr-FR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。</a:t>
            </a:r>
            <a:endParaRPr kumimoji="1" lang="en-US" altLang="zh-CN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小组零食推荐单，将推荐频次最高的三种推荐类零食作为全班同学下周的零食选择。</a:t>
            </a:r>
            <a:endParaRPr kumimoji="1" lang="en-US" altLang="zh-CN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391394F-22B3-1D4B-9EDF-AB9F3B818A42}"/>
              </a:ext>
            </a:extLst>
          </p:cNvPr>
          <p:cNvSpPr/>
          <p:nvPr/>
        </p:nvSpPr>
        <p:spPr>
          <a:xfrm>
            <a:off x="6653940" y="2163416"/>
            <a:ext cx="5547863" cy="3631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32D950-9634-E14A-8717-BDA15BAC2ACC}"/>
              </a:ext>
            </a:extLst>
          </p:cNvPr>
          <p:cNvSpPr/>
          <p:nvPr/>
        </p:nvSpPr>
        <p:spPr>
          <a:xfrm>
            <a:off x="6653940" y="5612294"/>
            <a:ext cx="5547864" cy="3644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7ECFFCF-6510-B44E-949D-035178A9A899}"/>
              </a:ext>
            </a:extLst>
          </p:cNvPr>
          <p:cNvSpPr txBox="1"/>
          <p:nvPr/>
        </p:nvSpPr>
        <p:spPr>
          <a:xfrm>
            <a:off x="6814341" y="2632820"/>
            <a:ext cx="1298929" cy="53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推荐类</a:t>
            </a:r>
            <a:endParaRPr kumimoji="1" lang="en-US" altLang="zh-CN" sz="2800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8DA0F2-A55C-AD4D-BE03-FDA2BC8A84D4}"/>
              </a:ext>
            </a:extLst>
          </p:cNvPr>
          <p:cNvSpPr txBox="1"/>
          <p:nvPr/>
        </p:nvSpPr>
        <p:spPr>
          <a:xfrm>
            <a:off x="10087629" y="2647361"/>
            <a:ext cx="1656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不推荐类</a:t>
            </a:r>
            <a:endParaRPr kumimoji="1" lang="en-US" altLang="zh-CN" sz="2800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  <p:pic>
        <p:nvPicPr>
          <p:cNvPr id="5" name="图片 4" descr="杯子里的甜点&#10;&#10;低可信度描述已自动生成">
            <a:extLst>
              <a:ext uri="{FF2B5EF4-FFF2-40B4-BE49-F238E27FC236}">
                <a16:creationId xmlns:a16="http://schemas.microsoft.com/office/drawing/2014/main" id="{8E665345-6AEF-DD4C-ABF4-35BE326F07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992" y="3408724"/>
            <a:ext cx="1096012" cy="958262"/>
          </a:xfrm>
          <a:prstGeom prst="rect">
            <a:avLst/>
          </a:prstGeom>
        </p:spPr>
      </p:pic>
      <p:pic>
        <p:nvPicPr>
          <p:cNvPr id="8" name="图片 7" descr="篮子里的水果&#10;&#10;描述已自动生成">
            <a:extLst>
              <a:ext uri="{FF2B5EF4-FFF2-40B4-BE49-F238E27FC236}">
                <a16:creationId xmlns:a16="http://schemas.microsoft.com/office/drawing/2014/main" id="{62819A51-F3B5-864D-9555-792E200FCC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613" y="3185663"/>
            <a:ext cx="1404384" cy="1404384"/>
          </a:xfrm>
          <a:prstGeom prst="rect">
            <a:avLst/>
          </a:prstGeom>
        </p:spPr>
      </p:pic>
      <p:pic>
        <p:nvPicPr>
          <p:cNvPr id="12" name="图片 11" descr="有薯条的食物&#10;&#10;描述已自动生成">
            <a:extLst>
              <a:ext uri="{FF2B5EF4-FFF2-40B4-BE49-F238E27FC236}">
                <a16:creationId xmlns:a16="http://schemas.microsoft.com/office/drawing/2014/main" id="{E43478CF-A3EC-DC4C-A072-E9077CDB04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520" y="4637568"/>
            <a:ext cx="1362441" cy="714927"/>
          </a:xfrm>
          <a:prstGeom prst="rect">
            <a:avLst/>
          </a:prstGeom>
        </p:spPr>
      </p:pic>
      <p:pic>
        <p:nvPicPr>
          <p:cNvPr id="16" name="图片 15" descr="碗里的鸡蛋&#10;&#10;描述已自动生成">
            <a:extLst>
              <a:ext uri="{FF2B5EF4-FFF2-40B4-BE49-F238E27FC236}">
                <a16:creationId xmlns:a16="http://schemas.microsoft.com/office/drawing/2014/main" id="{941BB5BB-9A43-3C46-9F12-83C0ADF5CD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166" y="4590047"/>
            <a:ext cx="1126434" cy="67842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8A59933-FB25-904A-A19B-C83F24FE31AE}"/>
              </a:ext>
            </a:extLst>
          </p:cNvPr>
          <p:cNvSpPr txBox="1"/>
          <p:nvPr/>
        </p:nvSpPr>
        <p:spPr>
          <a:xfrm rot="21000476">
            <a:off x="8205820" y="3706246"/>
            <a:ext cx="689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草莓</a:t>
            </a:r>
            <a:endParaRPr kumimoji="1" lang="en-US" altLang="zh-CN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28B06C2-68AB-0D4D-AB14-D40BFAEC0BE5}"/>
              </a:ext>
            </a:extLst>
          </p:cNvPr>
          <p:cNvSpPr txBox="1"/>
          <p:nvPr/>
        </p:nvSpPr>
        <p:spPr>
          <a:xfrm rot="1126727">
            <a:off x="7850555" y="4507907"/>
            <a:ext cx="1052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水煮蛋</a:t>
            </a:r>
            <a:endParaRPr kumimoji="1" lang="en-US" altLang="zh-CN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6D46E09-389C-7345-BB40-DED2BF174AFB}"/>
              </a:ext>
            </a:extLst>
          </p:cNvPr>
          <p:cNvSpPr txBox="1"/>
          <p:nvPr/>
        </p:nvSpPr>
        <p:spPr>
          <a:xfrm rot="20713496">
            <a:off x="9520329" y="3248950"/>
            <a:ext cx="1052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冰激淋</a:t>
            </a:r>
            <a:endParaRPr kumimoji="1" lang="en-US" altLang="zh-CN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46FF5E1-C92D-EA44-9471-6F9F8939A954}"/>
              </a:ext>
            </a:extLst>
          </p:cNvPr>
          <p:cNvSpPr txBox="1"/>
          <p:nvPr/>
        </p:nvSpPr>
        <p:spPr>
          <a:xfrm rot="948434">
            <a:off x="11187739" y="4452902"/>
            <a:ext cx="1052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炸薯条</a:t>
            </a:r>
            <a:endParaRPr kumimoji="1" lang="en-US" altLang="zh-CN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4074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图表&#10;&#10;描述已自动生成">
            <a:extLst>
              <a:ext uri="{FF2B5EF4-FFF2-40B4-BE49-F238E27FC236}">
                <a16:creationId xmlns:a16="http://schemas.microsoft.com/office/drawing/2014/main" id="{E3894F5F-7021-8649-B58D-288907C80F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2" y="960632"/>
            <a:ext cx="4000960" cy="514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FDE567C-92D5-AB44-8FD1-CC7F99659C9F}"/>
              </a:ext>
            </a:extLst>
          </p:cNvPr>
          <p:cNvSpPr txBox="1"/>
          <p:nvPr/>
        </p:nvSpPr>
        <p:spPr>
          <a:xfrm>
            <a:off x="5220182" y="1571560"/>
            <a:ext cx="650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《</a:t>
            </a:r>
            <a:r>
              <a:rPr kumimoji="1" lang="zh-CN" altLang="en-US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中国儿童青少年零食指南（</a:t>
            </a:r>
            <a:r>
              <a:rPr kumimoji="1" lang="en-US" altLang="zh-CN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2018</a:t>
            </a:r>
            <a:r>
              <a:rPr kumimoji="1" lang="zh-CN" altLang="en-US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）</a:t>
            </a:r>
            <a:r>
              <a:rPr kumimoji="1" lang="en-US" altLang="zh-CN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510DA3E-D675-B040-A975-48F3BC58F40D}"/>
              </a:ext>
            </a:extLst>
          </p:cNvPr>
          <p:cNvSpPr txBox="1"/>
          <p:nvPr/>
        </p:nvSpPr>
        <p:spPr>
          <a:xfrm>
            <a:off x="4989040" y="3429000"/>
            <a:ext cx="6971818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8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吃好三餐，避免零食替代</a:t>
            </a:r>
          </a:p>
          <a:p>
            <a:pPr lvl="0" indent="-285750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8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优选水果、奶类、新鲜水果和原味坚果</a:t>
            </a:r>
          </a:p>
          <a:p>
            <a:pPr lvl="0" indent="-285750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8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零食新鲜、营养卫生</a:t>
            </a:r>
          </a:p>
          <a:p>
            <a:pPr lvl="0" indent="-285750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8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少吃高盐、高糖、高脂肪及烟熏油炸零食</a:t>
            </a:r>
            <a:endParaRPr kumimoji="1" lang="zh-CN" altLang="en-US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244543C-F9AC-BAFF-BBF2-3A08CE61FA2F}"/>
              </a:ext>
            </a:extLst>
          </p:cNvPr>
          <p:cNvSpPr txBox="1"/>
          <p:nvPr/>
        </p:nvSpPr>
        <p:spPr>
          <a:xfrm>
            <a:off x="7091157" y="2117730"/>
            <a:ext cx="27675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核心建议</a:t>
            </a:r>
          </a:p>
        </p:txBody>
      </p:sp>
    </p:spTree>
    <p:extLst>
      <p:ext uri="{BB962C8B-B14F-4D97-AF65-F5344CB8AC3E}">
        <p14:creationId xmlns:p14="http://schemas.microsoft.com/office/powerpoint/2010/main" val="2164277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, 旭日形&#10;&#10;描述已自动生成">
            <a:extLst>
              <a:ext uri="{FF2B5EF4-FFF2-40B4-BE49-F238E27FC236}">
                <a16:creationId xmlns:a16="http://schemas.microsoft.com/office/drawing/2014/main" id="{9B878479-FAE3-7C4B-9165-027DCA7E7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97" y="473764"/>
            <a:ext cx="9025831" cy="641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83B0EA4-4961-074B-BA73-636C962B7BF1}"/>
              </a:ext>
            </a:extLst>
          </p:cNvPr>
          <p:cNvSpPr txBox="1"/>
          <p:nvPr/>
        </p:nvSpPr>
        <p:spPr>
          <a:xfrm>
            <a:off x="4445582" y="1820542"/>
            <a:ext cx="7453193" cy="3409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规律三餐，以正餐为主，少量吃零食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睡觉前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小时、看电视时、玩耍时不吃零食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告诉家长不购买营养价值低的零食，营造健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康的家庭食物环境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70B2416-120D-754C-A3FC-820A19B7ED66}"/>
              </a:ext>
            </a:extLst>
          </p:cNvPr>
          <p:cNvSpPr txBox="1"/>
          <p:nvPr/>
        </p:nvSpPr>
        <p:spPr>
          <a:xfrm>
            <a:off x="639045" y="2671655"/>
            <a:ext cx="3629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合理选择零食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还要注意</a:t>
            </a:r>
          </a:p>
        </p:txBody>
      </p:sp>
    </p:spTree>
    <p:extLst>
      <p:ext uri="{BB962C8B-B14F-4D97-AF65-F5344CB8AC3E}">
        <p14:creationId xmlns:p14="http://schemas.microsoft.com/office/powerpoint/2010/main" val="360088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34429EB2-F5B7-C647-B579-A728A0B425F0}"/>
              </a:ext>
            </a:extLst>
          </p:cNvPr>
          <p:cNvSpPr/>
          <p:nvPr/>
        </p:nvSpPr>
        <p:spPr>
          <a:xfrm>
            <a:off x="0" y="1335504"/>
            <a:ext cx="12192000" cy="4186991"/>
          </a:xfrm>
          <a:prstGeom prst="rect">
            <a:avLst/>
          </a:prstGeom>
          <a:solidFill>
            <a:srgbClr val="F7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763746C-82B5-A64F-8CBA-0742F0081D8C}"/>
              </a:ext>
            </a:extLst>
          </p:cNvPr>
          <p:cNvSpPr txBox="1"/>
          <p:nvPr/>
        </p:nvSpPr>
        <p:spPr>
          <a:xfrm>
            <a:off x="6182686" y="2600536"/>
            <a:ext cx="3982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301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营养均衡</a:t>
            </a:r>
            <a:r>
              <a:rPr lang="en-US" altLang="zh-CN" sz="3200" b="1" dirty="0">
                <a:solidFill>
                  <a:srgbClr val="F301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rgbClr val="F301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健康青春</a:t>
            </a:r>
          </a:p>
          <a:p>
            <a:endParaRPr kumimoji="1" lang="zh-CN" altLang="en-US" sz="3200" dirty="0">
              <a:solidFill>
                <a:srgbClr val="F3018E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FF33A09-4625-B14D-AF73-0929DBFAD19F}"/>
              </a:ext>
            </a:extLst>
          </p:cNvPr>
          <p:cNvSpPr/>
          <p:nvPr/>
        </p:nvSpPr>
        <p:spPr>
          <a:xfrm>
            <a:off x="6261175" y="3423321"/>
            <a:ext cx="5930825" cy="156843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5878" b="-558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E6C2610C-D17A-1B48-876A-965B6253F5CB}"/>
              </a:ext>
            </a:extLst>
          </p:cNvPr>
          <p:cNvSpPr>
            <a:spLocks noChangeAspect="1"/>
          </p:cNvSpPr>
          <p:nvPr/>
        </p:nvSpPr>
        <p:spPr>
          <a:xfrm>
            <a:off x="718373" y="1122476"/>
            <a:ext cx="4680000" cy="46800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D906A09-986C-0F4E-9A7E-3100EBF2A3B1}"/>
              </a:ext>
            </a:extLst>
          </p:cNvPr>
          <p:cNvGrpSpPr/>
          <p:nvPr/>
        </p:nvGrpSpPr>
        <p:grpSpPr>
          <a:xfrm>
            <a:off x="228972" y="755788"/>
            <a:ext cx="5646254" cy="5439777"/>
            <a:chOff x="4407651" y="1881363"/>
            <a:chExt cx="3158304" cy="3927551"/>
          </a:xfrm>
        </p:grpSpPr>
        <p:sp>
          <p:nvSpPr>
            <p:cNvPr id="26" name="任意形状 25">
              <a:extLst>
                <a:ext uri="{FF2B5EF4-FFF2-40B4-BE49-F238E27FC236}">
                  <a16:creationId xmlns:a16="http://schemas.microsoft.com/office/drawing/2014/main" id="{1D18BB55-BCE5-7647-9225-C12B645324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4151" y="3315764"/>
              <a:ext cx="805483" cy="1039688"/>
            </a:xfrm>
            <a:custGeom>
              <a:avLst/>
              <a:gdLst>
                <a:gd name="connsiteX0" fmla="*/ 0 w 1132418"/>
                <a:gd name="connsiteY0" fmla="*/ 188740 h 1132418"/>
                <a:gd name="connsiteX1" fmla="*/ 188740 w 1132418"/>
                <a:gd name="connsiteY1" fmla="*/ 0 h 1132418"/>
                <a:gd name="connsiteX2" fmla="*/ 943678 w 1132418"/>
                <a:gd name="connsiteY2" fmla="*/ 0 h 1132418"/>
                <a:gd name="connsiteX3" fmla="*/ 1132418 w 1132418"/>
                <a:gd name="connsiteY3" fmla="*/ 188740 h 1132418"/>
                <a:gd name="connsiteX4" fmla="*/ 1132418 w 1132418"/>
                <a:gd name="connsiteY4" fmla="*/ 943678 h 1132418"/>
                <a:gd name="connsiteX5" fmla="*/ 943678 w 1132418"/>
                <a:gd name="connsiteY5" fmla="*/ 1132418 h 1132418"/>
                <a:gd name="connsiteX6" fmla="*/ 188740 w 1132418"/>
                <a:gd name="connsiteY6" fmla="*/ 1132418 h 1132418"/>
                <a:gd name="connsiteX7" fmla="*/ 0 w 1132418"/>
                <a:gd name="connsiteY7" fmla="*/ 943678 h 1132418"/>
                <a:gd name="connsiteX8" fmla="*/ 0 w 1132418"/>
                <a:gd name="connsiteY8" fmla="*/ 188740 h 11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2418" h="1132418">
                  <a:moveTo>
                    <a:pt x="0" y="188740"/>
                  </a:moveTo>
                  <a:cubicBezTo>
                    <a:pt x="0" y="84502"/>
                    <a:pt x="84502" y="0"/>
                    <a:pt x="188740" y="0"/>
                  </a:cubicBezTo>
                  <a:lnTo>
                    <a:pt x="943678" y="0"/>
                  </a:lnTo>
                  <a:cubicBezTo>
                    <a:pt x="1047916" y="0"/>
                    <a:pt x="1132418" y="84502"/>
                    <a:pt x="1132418" y="188740"/>
                  </a:cubicBezTo>
                  <a:lnTo>
                    <a:pt x="1132418" y="943678"/>
                  </a:lnTo>
                  <a:cubicBezTo>
                    <a:pt x="1132418" y="1047916"/>
                    <a:pt x="1047916" y="1132418"/>
                    <a:pt x="943678" y="1132418"/>
                  </a:cubicBezTo>
                  <a:lnTo>
                    <a:pt x="188740" y="1132418"/>
                  </a:lnTo>
                  <a:cubicBezTo>
                    <a:pt x="84502" y="1132418"/>
                    <a:pt x="0" y="1047916"/>
                    <a:pt x="0" y="943678"/>
                  </a:cubicBezTo>
                  <a:lnTo>
                    <a:pt x="0" y="188740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00" tIns="113700" rIns="113700" bIns="113700" numCol="1" spcCol="1270" anchor="ctr" anchorCtr="0">
              <a:noAutofit/>
            </a:bodyPr>
            <a:lstStyle/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养成</a:t>
              </a:r>
              <a:endParaRPr lang="en-US" altLang="zh-CN" sz="24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好习惯</a:t>
              </a:r>
            </a:p>
          </p:txBody>
        </p:sp>
        <p:sp>
          <p:nvSpPr>
            <p:cNvPr id="27" name="任意形状 26">
              <a:extLst>
                <a:ext uri="{FF2B5EF4-FFF2-40B4-BE49-F238E27FC236}">
                  <a16:creationId xmlns:a16="http://schemas.microsoft.com/office/drawing/2014/main" id="{265E2B2E-FA75-6447-8AC9-CE3D3A43D7AD}"/>
                </a:ext>
              </a:extLst>
            </p:cNvPr>
            <p:cNvSpPr/>
            <p:nvPr/>
          </p:nvSpPr>
          <p:spPr>
            <a:xfrm rot="16200000">
              <a:off x="5721811" y="2988344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任意形状 27">
              <a:extLst>
                <a:ext uri="{FF2B5EF4-FFF2-40B4-BE49-F238E27FC236}">
                  <a16:creationId xmlns:a16="http://schemas.microsoft.com/office/drawing/2014/main" id="{FCD9636E-3932-8C40-BB1D-BF18A64928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9261" y="1881363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每天吃</a:t>
              </a:r>
              <a:endParaRPr lang="en-US" altLang="zh-CN" sz="16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五种蔬菜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29" name="任意形状 28">
              <a:extLst>
                <a:ext uri="{FF2B5EF4-FFF2-40B4-BE49-F238E27FC236}">
                  <a16:creationId xmlns:a16="http://schemas.microsoft.com/office/drawing/2014/main" id="{B4722013-758F-834B-8D24-CDE550F1AF25}"/>
                </a:ext>
              </a:extLst>
            </p:cNvPr>
            <p:cNvSpPr/>
            <p:nvPr/>
          </p:nvSpPr>
          <p:spPr>
            <a:xfrm rot="19800000">
              <a:off x="6541220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任意形状 29">
              <a:extLst>
                <a:ext uri="{FF2B5EF4-FFF2-40B4-BE49-F238E27FC236}">
                  <a16:creationId xmlns:a16="http://schemas.microsoft.com/office/drawing/2014/main" id="{1BC261DF-C7ED-B944-BA75-07BD179048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7685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138" tIns="75138" rIns="75138" bIns="75138" numCol="1" spcCol="1270" anchor="ctr" anchorCtr="0">
              <a:noAutofit/>
            </a:bodyPr>
            <a:lstStyle/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合理选择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零食</a:t>
              </a:r>
            </a:p>
          </p:txBody>
        </p:sp>
        <p:sp>
          <p:nvSpPr>
            <p:cNvPr id="31" name="任意形状 30">
              <a:extLst>
                <a:ext uri="{FF2B5EF4-FFF2-40B4-BE49-F238E27FC236}">
                  <a16:creationId xmlns:a16="http://schemas.microsoft.com/office/drawing/2014/main" id="{91D184A7-3093-3E4B-9692-1DB0CB778A6E}"/>
                </a:ext>
              </a:extLst>
            </p:cNvPr>
            <p:cNvSpPr/>
            <p:nvPr/>
          </p:nvSpPr>
          <p:spPr>
            <a:xfrm rot="1800000">
              <a:off x="6541220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任意形状 42">
              <a:extLst>
                <a:ext uri="{FF2B5EF4-FFF2-40B4-BE49-F238E27FC236}">
                  <a16:creationId xmlns:a16="http://schemas.microsoft.com/office/drawing/2014/main" id="{E1038582-EA4D-F44F-BD82-1352296E0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1157" y="4113748"/>
              <a:ext cx="704798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少吃高脂高盐高糖的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加工食品</a:t>
              </a:r>
            </a:p>
          </p:txBody>
        </p:sp>
        <p:sp>
          <p:nvSpPr>
            <p:cNvPr id="44" name="任意形状 43">
              <a:extLst>
                <a:ext uri="{FF2B5EF4-FFF2-40B4-BE49-F238E27FC236}">
                  <a16:creationId xmlns:a16="http://schemas.microsoft.com/office/drawing/2014/main" id="{27E1A117-6354-9E41-879E-C486DAE517B7}"/>
                </a:ext>
              </a:extLst>
            </p:cNvPr>
            <p:cNvSpPr/>
            <p:nvPr/>
          </p:nvSpPr>
          <p:spPr>
            <a:xfrm rot="5400000">
              <a:off x="5721811" y="4682872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任意形状 44">
              <a:extLst>
                <a:ext uri="{FF2B5EF4-FFF2-40B4-BE49-F238E27FC236}">
                  <a16:creationId xmlns:a16="http://schemas.microsoft.com/office/drawing/2014/main" id="{975B7F68-A7A8-9349-A461-0CED4FBB25DF}"/>
                </a:ext>
              </a:extLst>
            </p:cNvPr>
            <p:cNvSpPr/>
            <p:nvPr/>
          </p:nvSpPr>
          <p:spPr>
            <a:xfrm>
              <a:off x="5657921" y="4899187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978" tIns="64978" rIns="64978" bIns="64978" numCol="1" spcCol="1270" anchor="ctr" anchorCtr="0">
              <a:noAutofit/>
            </a:bodyPr>
            <a:lstStyle/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足量饮水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不喝</a:t>
              </a:r>
              <a:r>
                <a:rPr lang="en-US" altLang="zh-CN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/</a:t>
              </a: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少喝含糖饮料</a:t>
              </a:r>
            </a:p>
          </p:txBody>
        </p:sp>
        <p:sp>
          <p:nvSpPr>
            <p:cNvPr id="46" name="任意形状 45">
              <a:extLst>
                <a:ext uri="{FF2B5EF4-FFF2-40B4-BE49-F238E27FC236}">
                  <a16:creationId xmlns:a16="http://schemas.microsoft.com/office/drawing/2014/main" id="{6AC1151F-D3C3-5840-9961-6FE172CCB305}"/>
                </a:ext>
              </a:extLst>
            </p:cNvPr>
            <p:cNvSpPr/>
            <p:nvPr/>
          </p:nvSpPr>
          <p:spPr>
            <a:xfrm rot="9000000">
              <a:off x="5048682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任意形状 46">
              <a:extLst>
                <a:ext uri="{FF2B5EF4-FFF2-40B4-BE49-F238E27FC236}">
                  <a16:creationId xmlns:a16="http://schemas.microsoft.com/office/drawing/2014/main" id="{069E40E8-850D-1848-AB1D-5CC6A163F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7225" y="4129086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518" tIns="67518" rIns="67518" bIns="67518" numCol="1" spcCol="1270" anchor="ctr" anchorCtr="0">
              <a:noAutofit/>
            </a:bodyPr>
            <a:lstStyle/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一起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动起来</a:t>
              </a:r>
            </a:p>
          </p:txBody>
        </p:sp>
        <p:sp>
          <p:nvSpPr>
            <p:cNvPr id="48" name="任意形状 47">
              <a:extLst>
                <a:ext uri="{FF2B5EF4-FFF2-40B4-BE49-F238E27FC236}">
                  <a16:creationId xmlns:a16="http://schemas.microsoft.com/office/drawing/2014/main" id="{9CA87E55-5D1E-5545-AEBD-B148A3978EB5}"/>
                </a:ext>
              </a:extLst>
            </p:cNvPr>
            <p:cNvSpPr/>
            <p:nvPr/>
          </p:nvSpPr>
          <p:spPr>
            <a:xfrm rot="12600000">
              <a:off x="5048682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任意形状 48">
              <a:extLst>
                <a:ext uri="{FF2B5EF4-FFF2-40B4-BE49-F238E27FC236}">
                  <a16:creationId xmlns:a16="http://schemas.microsoft.com/office/drawing/2014/main" id="{488C29A9-5A06-EA45-8568-B8B03EBCD0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7651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758" tIns="82758" rIns="82758" bIns="82758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充足睡眠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118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6EEDB5F4-98B4-2A47-9667-C0F75E0AF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-64221"/>
            <a:ext cx="12342395" cy="7058579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658" h="1235413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943">
              <a:defRPr/>
            </a:pPr>
            <a:endParaRPr kumimoji="1" lang="zh-CN" altLang="en-US" sz="227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866943"/>
            <a:r>
              <a:rPr kumimoji="1" lang="en-US" altLang="zh-CN" sz="1460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528320" y="3925539"/>
            <a:ext cx="3262432" cy="103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866943">
              <a:lnSpc>
                <a:spcPct val="110000"/>
              </a:lnSpc>
            </a:pPr>
            <a:r>
              <a:rPr kumimoji="1" lang="zh-CN" altLang="en-US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充足睡眠</a:t>
            </a:r>
            <a:endParaRPr kumimoji="1" lang="zh-CN" altLang="en-US" sz="6000" dirty="0">
              <a:solidFill>
                <a:srgbClr val="F301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npin heiti" panose="00000500000000000000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B70B2416-120D-754C-A3FC-820A19B7ED66}"/>
              </a:ext>
            </a:extLst>
          </p:cNvPr>
          <p:cNvSpPr txBox="1"/>
          <p:nvPr/>
        </p:nvSpPr>
        <p:spPr>
          <a:xfrm>
            <a:off x="439839" y="441006"/>
            <a:ext cx="71957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CN" altLang="en-US" sz="4400" b="1" kern="1200" dirty="0">
                <a:solidFill>
                  <a:schemeClr val="tx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为什么需要</a:t>
            </a:r>
            <a:r>
              <a:rPr kumimoji="1" lang="zh-CN" altLang="en-US" sz="4400" b="1" kern="12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充足的睡眠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66E3746-E2BF-1242-ABBB-BCE02F2CC14E}"/>
              </a:ext>
            </a:extLst>
          </p:cNvPr>
          <p:cNvSpPr txBox="1"/>
          <p:nvPr/>
        </p:nvSpPr>
        <p:spPr>
          <a:xfrm>
            <a:off x="817791" y="2014414"/>
            <a:ext cx="5570818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马修</a:t>
            </a:r>
            <a:r>
              <a:rPr lang="en-US" altLang="zh-CN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·</a:t>
            </a:r>
            <a:r>
              <a:rPr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沃克曾把大脑中负责记忆的海马体，比作大脑的“信息收件箱</a:t>
            </a:r>
            <a:r>
              <a:rPr lang="en-US" altLang="zh-CN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”</a:t>
            </a:r>
            <a:r>
              <a:rPr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。当睡眠不足的时候，海马体这个收件箱，竟然会拒绝接收新的信息。只有睡眠充足时，海马体才能有效地接收并保存“文件</a:t>
            </a:r>
            <a:r>
              <a:rPr lang="en-US" altLang="zh-CN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”</a:t>
            </a:r>
            <a:r>
              <a:rPr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，把那些我们白天学习到的新鲜知识，储存为长期记忆。</a:t>
            </a:r>
            <a:endParaRPr lang="en-US" altLang="zh-CN" sz="2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23290503-FE0B-4768-BEB7-992E63555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64" r="1" b="17093"/>
          <a:stretch/>
        </p:blipFill>
        <p:spPr>
          <a:xfrm>
            <a:off x="6500651" y="2486613"/>
            <a:ext cx="5405377" cy="260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96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58FE766-5565-0C41-88B6-B4F5D14E9F33}"/>
              </a:ext>
            </a:extLst>
          </p:cNvPr>
          <p:cNvSpPr/>
          <p:nvPr/>
        </p:nvSpPr>
        <p:spPr>
          <a:xfrm>
            <a:off x="867294" y="2731839"/>
            <a:ext cx="4639620" cy="1038386"/>
          </a:xfrm>
          <a:prstGeom prst="rect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E9A6BD-F903-9748-A3A3-7BB88A999C65}"/>
              </a:ext>
            </a:extLst>
          </p:cNvPr>
          <p:cNvSpPr/>
          <p:nvPr/>
        </p:nvSpPr>
        <p:spPr>
          <a:xfrm>
            <a:off x="645520" y="4307209"/>
            <a:ext cx="52439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kern="1200" dirty="0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《</a:t>
            </a:r>
            <a:r>
              <a:rPr lang="zh-CN" altLang="en-US" sz="2800" kern="1200" dirty="0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教育部办公厅关于进一步加强中小学生睡眠管理工作的通知</a:t>
            </a:r>
            <a:r>
              <a:rPr lang="en-US" altLang="zh-CN" sz="2800" kern="1200" dirty="0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》</a:t>
            </a:r>
            <a:endParaRPr lang="en-US" altLang="zh-CN" sz="28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A6A4C6C7-B836-1A49-8D53-54751A721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4"/>
          <a:stretch/>
        </p:blipFill>
        <p:spPr>
          <a:xfrm>
            <a:off x="6096000" y="2193289"/>
            <a:ext cx="5450480" cy="325140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ADEB7A40-23F4-3045-986D-0E5B7F85700B}"/>
              </a:ext>
            </a:extLst>
          </p:cNvPr>
          <p:cNvSpPr/>
          <p:nvPr/>
        </p:nvSpPr>
        <p:spPr>
          <a:xfrm>
            <a:off x="867294" y="2950228"/>
            <a:ext cx="4639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kern="120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孩子睡饱 学习更好</a:t>
            </a:r>
            <a:endParaRPr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989088-EC2A-66CE-333C-B2AE39718B9B}"/>
              </a:ext>
            </a:extLst>
          </p:cNvPr>
          <p:cNvSpPr txBox="1"/>
          <p:nvPr/>
        </p:nvSpPr>
        <p:spPr>
          <a:xfrm>
            <a:off x="439839" y="441006"/>
            <a:ext cx="71957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CN" altLang="en-US" sz="4400" b="1" kern="1200" dirty="0">
                <a:solidFill>
                  <a:schemeClr val="tx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为什么需要</a:t>
            </a:r>
            <a:r>
              <a:rPr kumimoji="1" lang="zh-CN" altLang="en-US" sz="4400" b="1" kern="12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充足的睡眠</a:t>
            </a:r>
          </a:p>
        </p:txBody>
      </p:sp>
    </p:spTree>
    <p:extLst>
      <p:ext uri="{BB962C8B-B14F-4D97-AF65-F5344CB8AC3E}">
        <p14:creationId xmlns:p14="http://schemas.microsoft.com/office/powerpoint/2010/main" val="32212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>
            <a:extLst>
              <a:ext uri="{FF2B5EF4-FFF2-40B4-BE49-F238E27FC236}">
                <a16:creationId xmlns:a16="http://schemas.microsoft.com/office/drawing/2014/main" id="{E6B08A58-7DAE-8F44-94E7-673225B5272C}"/>
              </a:ext>
            </a:extLst>
          </p:cNvPr>
          <p:cNvSpPr/>
          <p:nvPr/>
        </p:nvSpPr>
        <p:spPr>
          <a:xfrm>
            <a:off x="181426" y="4779908"/>
            <a:ext cx="11829143" cy="1471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B78FD2-48A2-7348-A9F8-F09F6DC34030}"/>
              </a:ext>
            </a:extLst>
          </p:cNvPr>
          <p:cNvSpPr/>
          <p:nvPr/>
        </p:nvSpPr>
        <p:spPr>
          <a:xfrm>
            <a:off x="174170" y="2554579"/>
            <a:ext cx="11829143" cy="1572606"/>
          </a:xfrm>
          <a:prstGeom prst="rect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8F9CCA8-8098-8F45-91FA-8E9BF84AB4A8}"/>
              </a:ext>
            </a:extLst>
          </p:cNvPr>
          <p:cNvSpPr txBox="1"/>
          <p:nvPr/>
        </p:nvSpPr>
        <p:spPr>
          <a:xfrm>
            <a:off x="2498118" y="621374"/>
            <a:ext cx="71957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为我的</a:t>
            </a:r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睡眠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保驾护航</a:t>
            </a:r>
            <a:endParaRPr kumimoji="1" lang="zh-CN" altLang="en-US" sz="4400" b="1" kern="1200" dirty="0">
              <a:solidFill>
                <a:schemeClr val="tx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+mj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6B0A3FE-C6B4-A84A-84B9-DB356282CAE8}"/>
              </a:ext>
            </a:extLst>
          </p:cNvPr>
          <p:cNvSpPr txBox="1"/>
          <p:nvPr/>
        </p:nvSpPr>
        <p:spPr>
          <a:xfrm>
            <a:off x="8405523" y="2932548"/>
            <a:ext cx="1490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卧室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很亮很吵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4F47020-4317-CD41-B0C8-57227EA07BFE}"/>
              </a:ext>
            </a:extLst>
          </p:cNvPr>
          <p:cNvSpPr txBox="1"/>
          <p:nvPr/>
        </p:nvSpPr>
        <p:spPr>
          <a:xfrm>
            <a:off x="6480614" y="2932548"/>
            <a:ext cx="1490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很晚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上床睡觉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9E517A8-711A-474E-849D-6769A7BA5A1D}"/>
              </a:ext>
            </a:extLst>
          </p:cNvPr>
          <p:cNvSpPr txBox="1"/>
          <p:nvPr/>
        </p:nvSpPr>
        <p:spPr>
          <a:xfrm>
            <a:off x="486650" y="2925382"/>
            <a:ext cx="21368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睡前喝含有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咖啡因的饮料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DDE21D3-D25F-894A-9AE9-3DAA1AD99986}"/>
              </a:ext>
            </a:extLst>
          </p:cNvPr>
          <p:cNvSpPr txBox="1"/>
          <p:nvPr/>
        </p:nvSpPr>
        <p:spPr>
          <a:xfrm>
            <a:off x="10214679" y="2910319"/>
            <a:ext cx="1490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在床上看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电子屏幕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D5FBFB8-861D-9046-BA7A-595565FE2632}"/>
              </a:ext>
            </a:extLst>
          </p:cNvPr>
          <p:cNvSpPr txBox="1"/>
          <p:nvPr/>
        </p:nvSpPr>
        <p:spPr>
          <a:xfrm>
            <a:off x="2832227" y="2914516"/>
            <a:ext cx="1490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睡前吃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很多食物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F9985C6-F900-B84E-823C-FE3C2DB0CDFF}"/>
              </a:ext>
            </a:extLst>
          </p:cNvPr>
          <p:cNvSpPr txBox="1"/>
          <p:nvPr/>
        </p:nvSpPr>
        <p:spPr>
          <a:xfrm>
            <a:off x="4555706" y="2932548"/>
            <a:ext cx="1490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睡前一直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玩游戏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7345ADD-61D2-DA4A-B3E4-D47E6DE1D0F3}"/>
              </a:ext>
            </a:extLst>
          </p:cNvPr>
          <p:cNvSpPr txBox="1"/>
          <p:nvPr/>
        </p:nvSpPr>
        <p:spPr>
          <a:xfrm>
            <a:off x="256846" y="1762591"/>
            <a:ext cx="11663789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800" spc="400" dirty="0">
                <a:ln w="15875">
                  <a:noFill/>
                </a:ln>
                <a:effectLst/>
                <a:latin typeface="PingFang SC" panose="020B0400000000000000" pitchFamily="34" charset="-122"/>
                <a:ea typeface="PingFang SC" panose="020B0400000000000000" pitchFamily="34" charset="-122"/>
                <a:sym typeface="汉仪超粗圆简" panose="02010604000101010101" charset="-122"/>
              </a:rPr>
              <a:t>根据红色区域的不利睡眠因素，完善蓝色区域的有利因素</a:t>
            </a:r>
          </a:p>
        </p:txBody>
      </p:sp>
      <p:sp>
        <p:nvSpPr>
          <p:cNvPr id="12" name="排序 11">
            <a:extLst>
              <a:ext uri="{FF2B5EF4-FFF2-40B4-BE49-F238E27FC236}">
                <a16:creationId xmlns:a16="http://schemas.microsoft.com/office/drawing/2014/main" id="{B31A9470-A66A-D449-AEB2-5806B465827C}"/>
              </a:ext>
            </a:extLst>
          </p:cNvPr>
          <p:cNvSpPr/>
          <p:nvPr/>
        </p:nvSpPr>
        <p:spPr>
          <a:xfrm>
            <a:off x="1377278" y="4204449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5" name="排序 54">
            <a:extLst>
              <a:ext uri="{FF2B5EF4-FFF2-40B4-BE49-F238E27FC236}">
                <a16:creationId xmlns:a16="http://schemas.microsoft.com/office/drawing/2014/main" id="{7DAEBC6B-9228-BF4C-97FC-DF88D2E42BC3}"/>
              </a:ext>
            </a:extLst>
          </p:cNvPr>
          <p:cNvSpPr/>
          <p:nvPr/>
        </p:nvSpPr>
        <p:spPr>
          <a:xfrm>
            <a:off x="3360281" y="4226990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6" name="排序 55">
            <a:extLst>
              <a:ext uri="{FF2B5EF4-FFF2-40B4-BE49-F238E27FC236}">
                <a16:creationId xmlns:a16="http://schemas.microsoft.com/office/drawing/2014/main" id="{E9DBF62A-58EB-174F-AEFC-A65F3F20BBD4}"/>
              </a:ext>
            </a:extLst>
          </p:cNvPr>
          <p:cNvSpPr/>
          <p:nvPr/>
        </p:nvSpPr>
        <p:spPr>
          <a:xfrm>
            <a:off x="5078420" y="4204449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7" name="排序 56">
            <a:extLst>
              <a:ext uri="{FF2B5EF4-FFF2-40B4-BE49-F238E27FC236}">
                <a16:creationId xmlns:a16="http://schemas.microsoft.com/office/drawing/2014/main" id="{84B60626-3FE0-C544-A468-5F104D5D38D9}"/>
              </a:ext>
            </a:extLst>
          </p:cNvPr>
          <p:cNvSpPr/>
          <p:nvPr/>
        </p:nvSpPr>
        <p:spPr>
          <a:xfrm>
            <a:off x="7016077" y="4204449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8" name="排序 57">
            <a:extLst>
              <a:ext uri="{FF2B5EF4-FFF2-40B4-BE49-F238E27FC236}">
                <a16:creationId xmlns:a16="http://schemas.microsoft.com/office/drawing/2014/main" id="{CB488586-09DB-BA47-B78D-0D70BFD17736}"/>
              </a:ext>
            </a:extLst>
          </p:cNvPr>
          <p:cNvSpPr/>
          <p:nvPr/>
        </p:nvSpPr>
        <p:spPr>
          <a:xfrm>
            <a:off x="8931963" y="4204449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9" name="排序 58">
            <a:extLst>
              <a:ext uri="{FF2B5EF4-FFF2-40B4-BE49-F238E27FC236}">
                <a16:creationId xmlns:a16="http://schemas.microsoft.com/office/drawing/2014/main" id="{648139A2-5761-4640-B179-9BDF1AC54109}"/>
              </a:ext>
            </a:extLst>
          </p:cNvPr>
          <p:cNvSpPr/>
          <p:nvPr/>
        </p:nvSpPr>
        <p:spPr>
          <a:xfrm>
            <a:off x="10706335" y="4204449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0" name="Text Box 47">
            <a:extLst>
              <a:ext uri="{FF2B5EF4-FFF2-40B4-BE49-F238E27FC236}">
                <a16:creationId xmlns:a16="http://schemas.microsoft.com/office/drawing/2014/main" id="{969A4F4F-C084-9A4F-B96E-8F30CEEF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36" y="5122626"/>
            <a:ext cx="1704845" cy="8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72000" rIns="108000" bIns="7200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安静黑暗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的卧室</a:t>
            </a:r>
          </a:p>
        </p:txBody>
      </p:sp>
      <p:sp>
        <p:nvSpPr>
          <p:cNvPr id="61" name="Text Box 48">
            <a:extLst>
              <a:ext uri="{FF2B5EF4-FFF2-40B4-BE49-F238E27FC236}">
                <a16:creationId xmlns:a16="http://schemas.microsoft.com/office/drawing/2014/main" id="{6CA3DAC0-E8DA-DA4C-BE44-5E42444C8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353" y="5122625"/>
            <a:ext cx="1390397" cy="8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72000" rIns="108000" bIns="7200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固定时间睡觉</a:t>
            </a:r>
          </a:p>
        </p:txBody>
      </p:sp>
      <p:sp>
        <p:nvSpPr>
          <p:cNvPr id="62" name="Text Box 49">
            <a:extLst>
              <a:ext uri="{FF2B5EF4-FFF2-40B4-BE49-F238E27FC236}">
                <a16:creationId xmlns:a16="http://schemas.microsoft.com/office/drawing/2014/main" id="{3CED97FB-CD56-5342-B9A4-51B6BAFFC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97" y="5261125"/>
            <a:ext cx="2356759" cy="4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72000" rIns="108000" bIns="7200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睡前</a:t>
            </a:r>
            <a:r>
              <a:rPr lang="en-US" altLang="zh-CN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B70B2416-120D-754C-A3FC-820A19B7ED66}"/>
              </a:ext>
            </a:extLst>
          </p:cNvPr>
          <p:cNvSpPr txBox="1"/>
          <p:nvPr/>
        </p:nvSpPr>
        <p:spPr>
          <a:xfrm>
            <a:off x="347241" y="600127"/>
            <a:ext cx="5313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保证充足睡眠</a:t>
            </a:r>
            <a:endParaRPr kumimoji="1" lang="zh-CN" altLang="en-US" sz="40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CFCC33-BE1E-A047-9BCA-E30D09E53D70}"/>
              </a:ext>
            </a:extLst>
          </p:cNvPr>
          <p:cNvSpPr txBox="1"/>
          <p:nvPr/>
        </p:nvSpPr>
        <p:spPr>
          <a:xfrm>
            <a:off x="347241" y="1795993"/>
            <a:ext cx="33584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高效学习、恢复体力和预防超重肥胖需要充足的睡眠。</a:t>
            </a:r>
          </a:p>
        </p:txBody>
      </p:sp>
      <p:pic>
        <p:nvPicPr>
          <p:cNvPr id="3" name="图片 2" descr="图形用户界面&#10;&#10;低可信度描述已自动生成">
            <a:extLst>
              <a:ext uri="{FF2B5EF4-FFF2-40B4-BE49-F238E27FC236}">
                <a16:creationId xmlns:a16="http://schemas.microsoft.com/office/drawing/2014/main" id="{99601935-C017-D04D-8110-D051D1BB66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966" y="1795992"/>
            <a:ext cx="8709417" cy="51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31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7365A33D-F661-6B4F-86D7-FADF710231B7}"/>
              </a:ext>
            </a:extLst>
          </p:cNvPr>
          <p:cNvSpPr txBox="1"/>
          <p:nvPr/>
        </p:nvSpPr>
        <p:spPr>
          <a:xfrm>
            <a:off x="312516" y="492669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一周挑战任务</a:t>
            </a:r>
            <a:endParaRPr kumimoji="1" lang="zh-CN" altLang="en-US" sz="4400" b="1" dirty="0">
              <a:solidFill>
                <a:srgbClr val="FF000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65AE94E7-5CEF-2E47-8015-DA86A278C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99002"/>
              </p:ext>
            </p:extLst>
          </p:nvPr>
        </p:nvGraphicFramePr>
        <p:xfrm>
          <a:off x="312517" y="1569724"/>
          <a:ext cx="11344375" cy="169238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2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5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80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80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180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5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挑战任务</a:t>
                      </a:r>
                      <a:r>
                        <a:rPr lang="en-US" altLang="zh-CN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1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第一天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第二天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第三天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第四天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第五天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第六天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第七天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5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下一周</a:t>
                      </a:r>
                      <a:endParaRPr lang="en-US" altLang="zh-CN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每天吃五种</a:t>
                      </a:r>
                      <a:endParaRPr lang="en-US" altLang="zh-CN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蔬菜</a:t>
                      </a:r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61035D83-2DE5-D24A-821A-11AD5F62C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190374"/>
              </p:ext>
            </p:extLst>
          </p:nvPr>
        </p:nvGraphicFramePr>
        <p:xfrm>
          <a:off x="312516" y="3651878"/>
          <a:ext cx="11344376" cy="20183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2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5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80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80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180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5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挑战任务</a:t>
                      </a:r>
                      <a:r>
                        <a:rPr lang="en-US" altLang="zh-CN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2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第一天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第二天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第三天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第四天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第五天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第六天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第七天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下一周</a:t>
                      </a:r>
                      <a:endParaRPr lang="en-US" altLang="zh-CN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每天用新鲜蔬果或原味坚果当零食</a:t>
                      </a:r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A57F730E-C056-9C4C-8AAE-C8F96BBD0919}"/>
              </a:ext>
            </a:extLst>
          </p:cNvPr>
          <p:cNvSpPr txBox="1"/>
          <p:nvPr/>
        </p:nvSpPr>
        <p:spPr>
          <a:xfrm>
            <a:off x="312516" y="6042166"/>
            <a:ext cx="1177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200" dirty="0">
                <a:solidFill>
                  <a:srgbClr val="00B0F0"/>
                </a:solidFill>
                <a:latin typeface="PingFang SC Medium" panose="020B0400000000000000" pitchFamily="34" charset="-122"/>
                <a:ea typeface="PingFang SC Medium" panose="020B0400000000000000" pitchFamily="34" charset="-122"/>
              </a:rPr>
              <a:t>挑战说明 </a:t>
            </a:r>
            <a:r>
              <a:rPr kumimoji="1" lang="zh-CN" altLang="en-US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同学们在下周进行挑战并完成。比比看，谁完成的挑战任务和天数更多吧！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403490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5E25D131-1530-184E-875B-D5A8DDE23887}"/>
              </a:ext>
            </a:extLst>
          </p:cNvPr>
          <p:cNvSpPr txBox="1"/>
          <p:nvPr/>
        </p:nvSpPr>
        <p:spPr>
          <a:xfrm>
            <a:off x="474562" y="416813"/>
            <a:ext cx="103240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一周挑战任务</a:t>
            </a:r>
            <a:endParaRPr kumimoji="1" lang="zh-CN" altLang="en-US" sz="4400" b="1" dirty="0">
              <a:solidFill>
                <a:srgbClr val="FF000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每天保证</a:t>
            </a:r>
            <a:r>
              <a:rPr kumimoji="1" lang="en-US" altLang="zh-CN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10</a:t>
            </a:r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小时的睡觉时间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EBA72AD-39FD-ED45-9998-36D01565254D}"/>
              </a:ext>
            </a:extLst>
          </p:cNvPr>
          <p:cNvSpPr txBox="1"/>
          <p:nvPr/>
        </p:nvSpPr>
        <p:spPr>
          <a:xfrm>
            <a:off x="561724" y="4994638"/>
            <a:ext cx="104738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200" dirty="0">
                <a:solidFill>
                  <a:srgbClr val="F3018E"/>
                </a:solidFill>
                <a:latin typeface="PingFang SC Medium" panose="020B0400000000000000" pitchFamily="34" charset="-122"/>
                <a:ea typeface="PingFang SC Medium" panose="020B0400000000000000" pitchFamily="34" charset="-122"/>
              </a:rPr>
              <a:t>说明</a:t>
            </a:r>
            <a:r>
              <a:rPr kumimoji="1" lang="zh-CN" altLang="en-US" sz="3200" dirty="0">
                <a:solidFill>
                  <a:srgbClr val="00B0F0"/>
                </a:solidFill>
                <a:latin typeface="PingFang SC Medium" panose="020B0400000000000000" pitchFamily="34" charset="-122"/>
                <a:ea typeface="PingFang SC Medium" panose="020B0400000000000000" pitchFamily="34" charset="-122"/>
              </a:rPr>
              <a:t> </a:t>
            </a:r>
            <a:endParaRPr kumimoji="1" lang="en-US" altLang="zh-CN" sz="3200" dirty="0">
              <a:solidFill>
                <a:srgbClr val="00B0F0"/>
              </a:solidFill>
              <a:latin typeface="PingFang SC Medium" panose="020B0400000000000000" pitchFamily="34" charset="-122"/>
              <a:ea typeface="PingFang SC Medium" panose="020B0400000000000000" pitchFamily="34" charset="-122"/>
            </a:endParaRPr>
          </a:p>
          <a:p>
            <a:r>
              <a:rPr kumimoji="1" lang="zh-CN" altLang="en-US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每天保证</a:t>
            </a:r>
            <a:r>
              <a:rPr kumimoji="1" lang="en-US" altLang="zh-CN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10</a:t>
            </a:r>
            <a:r>
              <a:rPr kumimoji="1" lang="zh-CN" altLang="en-US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小时的睡觉时间记录自己每天睡眠时间。算一算有没有达到</a:t>
            </a:r>
            <a:r>
              <a:rPr kumimoji="1" lang="en-US" altLang="zh-CN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10</a:t>
            </a:r>
            <a:r>
              <a:rPr kumimoji="1" lang="zh-CN" altLang="en-US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个小时？</a:t>
            </a:r>
            <a:endParaRPr lang="zh-CN" altLang="en-US" sz="2200" dirty="0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3A352274-4C1C-E647-A214-17E657FB3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601862"/>
              </p:ext>
            </p:extLst>
          </p:nvPr>
        </p:nvGraphicFramePr>
        <p:xfrm>
          <a:off x="561724" y="2313241"/>
          <a:ext cx="10618340" cy="178084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77781">
                  <a:extLst>
                    <a:ext uri="{9D8B030D-6E8A-4147-A177-3AD203B41FA5}">
                      <a16:colId xmlns:a16="http://schemas.microsoft.com/office/drawing/2014/main" val="36931464"/>
                    </a:ext>
                  </a:extLst>
                </a:gridCol>
                <a:gridCol w="1262937">
                  <a:extLst>
                    <a:ext uri="{9D8B030D-6E8A-4147-A177-3AD203B41FA5}">
                      <a16:colId xmlns:a16="http://schemas.microsoft.com/office/drawing/2014/main" val="1876656793"/>
                    </a:ext>
                  </a:extLst>
                </a:gridCol>
                <a:gridCol w="1262937">
                  <a:extLst>
                    <a:ext uri="{9D8B030D-6E8A-4147-A177-3AD203B41FA5}">
                      <a16:colId xmlns:a16="http://schemas.microsoft.com/office/drawing/2014/main" val="3004230633"/>
                    </a:ext>
                  </a:extLst>
                </a:gridCol>
                <a:gridCol w="1262937">
                  <a:extLst>
                    <a:ext uri="{9D8B030D-6E8A-4147-A177-3AD203B41FA5}">
                      <a16:colId xmlns:a16="http://schemas.microsoft.com/office/drawing/2014/main" val="1250951974"/>
                    </a:ext>
                  </a:extLst>
                </a:gridCol>
                <a:gridCol w="1262937">
                  <a:extLst>
                    <a:ext uri="{9D8B030D-6E8A-4147-A177-3AD203B41FA5}">
                      <a16:colId xmlns:a16="http://schemas.microsoft.com/office/drawing/2014/main" val="431394085"/>
                    </a:ext>
                  </a:extLst>
                </a:gridCol>
                <a:gridCol w="1262937">
                  <a:extLst>
                    <a:ext uri="{9D8B030D-6E8A-4147-A177-3AD203B41FA5}">
                      <a16:colId xmlns:a16="http://schemas.microsoft.com/office/drawing/2014/main" val="4191078864"/>
                    </a:ext>
                  </a:extLst>
                </a:gridCol>
                <a:gridCol w="1262937">
                  <a:extLst>
                    <a:ext uri="{9D8B030D-6E8A-4147-A177-3AD203B41FA5}">
                      <a16:colId xmlns:a16="http://schemas.microsoft.com/office/drawing/2014/main" val="3805370788"/>
                    </a:ext>
                  </a:extLst>
                </a:gridCol>
                <a:gridCol w="1262937">
                  <a:extLst>
                    <a:ext uri="{9D8B030D-6E8A-4147-A177-3AD203B41FA5}">
                      <a16:colId xmlns:a16="http://schemas.microsoft.com/office/drawing/2014/main" val="1966034623"/>
                    </a:ext>
                  </a:extLst>
                </a:gridCol>
              </a:tblGrid>
              <a:tr h="6430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挑战任务</a:t>
                      </a:r>
                      <a:r>
                        <a:rPr lang="en-US" altLang="zh-CN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3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第一天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第二天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第三天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第四天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第五天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第六天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第七天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013988"/>
                  </a:ext>
                </a:extLst>
              </a:tr>
              <a:tr h="11377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记录睡觉</a:t>
                      </a:r>
                      <a:endParaRPr lang="en-US" altLang="zh-CN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时间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08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486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FA16002E-A82A-8E4E-8F35-0962FDC54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燕尾形 2">
            <a:extLst>
              <a:ext uri="{FF2B5EF4-FFF2-40B4-BE49-F238E27FC236}">
                <a16:creationId xmlns:a16="http://schemas.microsoft.com/office/drawing/2014/main" id="{82B3ABB6-C284-BC45-82D3-7546F9B67670}"/>
              </a:ext>
            </a:extLst>
          </p:cNvPr>
          <p:cNvSpPr/>
          <p:nvPr/>
        </p:nvSpPr>
        <p:spPr>
          <a:xfrm>
            <a:off x="3404159" y="3429000"/>
            <a:ext cx="1943100" cy="1943100"/>
          </a:xfrm>
          <a:prstGeom prst="chevron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08EF6E-617F-D045-8CB6-0934F2760519}"/>
              </a:ext>
            </a:extLst>
          </p:cNvPr>
          <p:cNvSpPr txBox="1"/>
          <p:nvPr/>
        </p:nvSpPr>
        <p:spPr>
          <a:xfrm>
            <a:off x="5603846" y="3612504"/>
            <a:ext cx="5613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spc="300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祝你们健康成长，早日实现梦想！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9083B1-AAED-C242-96AF-1C9BDF06C6D2}"/>
              </a:ext>
            </a:extLst>
          </p:cNvPr>
          <p:cNvSpPr txBox="1"/>
          <p:nvPr/>
        </p:nvSpPr>
        <p:spPr>
          <a:xfrm>
            <a:off x="5603846" y="2869554"/>
            <a:ext cx="5613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spc="300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亲爱的同学们</a:t>
            </a:r>
          </a:p>
        </p:txBody>
      </p:sp>
      <p:pic>
        <p:nvPicPr>
          <p:cNvPr id="10" name="图片 9" descr="卡通人物&#10;&#10;中度可信度描述已自动生成">
            <a:extLst>
              <a:ext uri="{FF2B5EF4-FFF2-40B4-BE49-F238E27FC236}">
                <a16:creationId xmlns:a16="http://schemas.microsoft.com/office/drawing/2014/main" id="{26AD99B0-E21B-054A-94A5-8667C2945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301" y="876300"/>
            <a:ext cx="334854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7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桌子上放着许多花&#10;&#10;中度可信度描述已自动生成">
            <a:extLst>
              <a:ext uri="{FF2B5EF4-FFF2-40B4-BE49-F238E27FC236}">
                <a16:creationId xmlns:a16="http://schemas.microsoft.com/office/drawing/2014/main" id="{C40DE5D7-F3A2-9B47-AF5D-0A2BB918E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71" y="-75914"/>
            <a:ext cx="12365480" cy="6933914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658" h="1235413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943">
              <a:defRPr/>
            </a:pPr>
            <a:endParaRPr kumimoji="1" lang="zh-CN" altLang="en-US" sz="227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866943"/>
            <a:r>
              <a:rPr kumimoji="1" lang="en-US" altLang="zh-CN" sz="1460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621586" y="3925539"/>
            <a:ext cx="5570756" cy="103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866943">
              <a:lnSpc>
                <a:spcPct val="110000"/>
              </a:lnSpc>
            </a:pPr>
            <a:r>
              <a:rPr kumimoji="1" lang="zh-CN" altLang="en-US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每天吃</a:t>
            </a:r>
            <a:r>
              <a:rPr kumimoji="1" lang="zh-CN" altLang="en-US" sz="6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五种蔬菜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76101A3-E198-E140-A094-5290485026B5}"/>
              </a:ext>
            </a:extLst>
          </p:cNvPr>
          <p:cNvSpPr txBox="1"/>
          <p:nvPr/>
        </p:nvSpPr>
        <p:spPr>
          <a:xfrm>
            <a:off x="2606334" y="2921168"/>
            <a:ext cx="697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rgbClr val="FF000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红色</a:t>
            </a:r>
            <a:r>
              <a:rPr kumimoji="1" lang="zh-CN" altLang="en-US" sz="60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</a:p>
        </p:txBody>
      </p:sp>
    </p:spTree>
    <p:extLst>
      <p:ext uri="{BB962C8B-B14F-4D97-AF65-F5344CB8AC3E}">
        <p14:creationId xmlns:p14="http://schemas.microsoft.com/office/powerpoint/2010/main" val="2147787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76101A3-E198-E140-A094-5290485026B5}"/>
              </a:ext>
            </a:extLst>
          </p:cNvPr>
          <p:cNvSpPr txBox="1"/>
          <p:nvPr/>
        </p:nvSpPr>
        <p:spPr>
          <a:xfrm>
            <a:off x="1098327" y="554224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F000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红色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</a:p>
        </p:txBody>
      </p:sp>
      <p:pic>
        <p:nvPicPr>
          <p:cNvPr id="11" name="图片 10" descr="樱桃在地上&#10;&#10;描述已自动生成">
            <a:extLst>
              <a:ext uri="{FF2B5EF4-FFF2-40B4-BE49-F238E27FC236}">
                <a16:creationId xmlns:a16="http://schemas.microsoft.com/office/drawing/2014/main" id="{B822DB4B-2779-C849-AC87-1FC37C5E8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235" y="4084142"/>
            <a:ext cx="288042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图片 16" descr="水果和蔬菜&#10;&#10;中度可信度描述已自动生成">
            <a:extLst>
              <a:ext uri="{FF2B5EF4-FFF2-40B4-BE49-F238E27FC236}">
                <a16:creationId xmlns:a16="http://schemas.microsoft.com/office/drawing/2014/main" id="{338805F0-FD95-E348-A456-7E0621A368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427" y="4029715"/>
            <a:ext cx="288042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3" name="图片 22" descr="桌子上有几个苹果&#10;&#10;描述已自动生成">
            <a:extLst>
              <a:ext uri="{FF2B5EF4-FFF2-40B4-BE49-F238E27FC236}">
                <a16:creationId xmlns:a16="http://schemas.microsoft.com/office/drawing/2014/main" id="{A3DBE98C-EAEA-C949-8D39-596EA02907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722" y="1924142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5" name="图片 24" descr="图片包含 胡椒, 游戏机&#10;&#10;描述已自动生成">
            <a:extLst>
              <a:ext uri="{FF2B5EF4-FFF2-40B4-BE49-F238E27FC236}">
                <a16:creationId xmlns:a16="http://schemas.microsoft.com/office/drawing/2014/main" id="{A889B13E-03AD-AB4E-9DCD-30997DBB96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000" y="149760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7" name="图片 26" descr="桌子上的水果&#10;&#10;描述已自动生成">
            <a:extLst>
              <a:ext uri="{FF2B5EF4-FFF2-40B4-BE49-F238E27FC236}">
                <a16:creationId xmlns:a16="http://schemas.microsoft.com/office/drawing/2014/main" id="{450C30B6-4A4C-974B-95D4-2787E756F3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278" y="149760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9" name="图片 28" descr="红色的番茄&#10;&#10;中度可信度描述已自动生成">
            <a:extLst>
              <a:ext uri="{FF2B5EF4-FFF2-40B4-BE49-F238E27FC236}">
                <a16:creationId xmlns:a16="http://schemas.microsoft.com/office/drawing/2014/main" id="{4F2F519B-4B99-3045-9897-0E7206D0E3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17" y="1634224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图片 8" descr="苹果放在桌子上&#10;&#10;描述已自动生成">
            <a:extLst>
              <a:ext uri="{FF2B5EF4-FFF2-40B4-BE49-F238E27FC236}">
                <a16:creationId xmlns:a16="http://schemas.microsoft.com/office/drawing/2014/main" id="{CFFC2C05-3B46-5845-8B35-7F3829EB31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503" y="4109754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17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DFD547D-7AFD-8FB0-6A44-50AEBA6A191C}"/>
              </a:ext>
            </a:extLst>
          </p:cNvPr>
          <p:cNvSpPr txBox="1"/>
          <p:nvPr/>
        </p:nvSpPr>
        <p:spPr>
          <a:xfrm>
            <a:off x="2606334" y="2921168"/>
            <a:ext cx="697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rgbClr val="FFC00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橙黄色</a:t>
            </a:r>
            <a:r>
              <a:rPr kumimoji="1" lang="zh-CN" altLang="en-US" sz="60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</a:p>
        </p:txBody>
      </p:sp>
    </p:spTree>
    <p:extLst>
      <p:ext uri="{BB962C8B-B14F-4D97-AF65-F5344CB8AC3E}">
        <p14:creationId xmlns:p14="http://schemas.microsoft.com/office/powerpoint/2010/main" val="40197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76101A3-E198-E140-A094-5290485026B5}"/>
              </a:ext>
            </a:extLst>
          </p:cNvPr>
          <p:cNvSpPr txBox="1"/>
          <p:nvPr/>
        </p:nvSpPr>
        <p:spPr>
          <a:xfrm>
            <a:off x="1098327" y="554224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FC00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橙黄色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4400" b="1" dirty="0">
              <a:solidFill>
                <a:srgbClr val="FFC00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图片包含 游戏机, 胡椒&#10;&#10;描述已自动生成">
            <a:extLst>
              <a:ext uri="{FF2B5EF4-FFF2-40B4-BE49-F238E27FC236}">
                <a16:creationId xmlns:a16="http://schemas.microsoft.com/office/drawing/2014/main" id="{C5BD5275-BEA4-0B4E-B7EB-3182A00DB6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986" y="165744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图片 4" descr="地上的胡萝卜&#10;&#10;描述已自动生成">
            <a:extLst>
              <a:ext uri="{FF2B5EF4-FFF2-40B4-BE49-F238E27FC236}">
                <a16:creationId xmlns:a16="http://schemas.microsoft.com/office/drawing/2014/main" id="{906687D4-40A0-454C-9F38-40BD3FA7F6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814" y="4310743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图片 6" descr="黄色的香蕉&#10;&#10;描述已自动生成">
            <a:extLst>
              <a:ext uri="{FF2B5EF4-FFF2-40B4-BE49-F238E27FC236}">
                <a16:creationId xmlns:a16="http://schemas.microsoft.com/office/drawing/2014/main" id="{3712D3BE-540A-0943-920C-3ACD2E9E33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87" y="411937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图片 8" descr="桌子上的水果&#10;&#10;描述已自动生成">
            <a:extLst>
              <a:ext uri="{FF2B5EF4-FFF2-40B4-BE49-F238E27FC236}">
                <a16:creationId xmlns:a16="http://schemas.microsoft.com/office/drawing/2014/main" id="{586C816C-7545-2C43-9E96-A0F8B6ADC4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050" y="4427448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图片 10" descr="苹果和香蕉&#10;&#10;描述已自动生成">
            <a:extLst>
              <a:ext uri="{FF2B5EF4-FFF2-40B4-BE49-F238E27FC236}">
                <a16:creationId xmlns:a16="http://schemas.microsoft.com/office/drawing/2014/main" id="{5B755C1C-0413-084F-98C7-67CE319E89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50743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图片 12" descr="橘子和香蕉&#10;&#10;中度可信度描述已自动生成">
            <a:extLst>
              <a:ext uri="{FF2B5EF4-FFF2-40B4-BE49-F238E27FC236}">
                <a16:creationId xmlns:a16="http://schemas.microsoft.com/office/drawing/2014/main" id="{34314F79-AE6E-434E-9014-5F5AD0029B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557" y="154073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" name="图片 17" descr="水果和蔬菜&#10;&#10;中度可信度描述已自动生成">
            <a:extLst>
              <a:ext uri="{FF2B5EF4-FFF2-40B4-BE49-F238E27FC236}">
                <a16:creationId xmlns:a16="http://schemas.microsoft.com/office/drawing/2014/main" id="{1A11FC23-5FA6-5A4C-988C-F10C7741514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57" y="1755412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201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6B38E35-D27B-A57B-FCEB-3BFB09D7BD2E}"/>
              </a:ext>
            </a:extLst>
          </p:cNvPr>
          <p:cNvSpPr txBox="1"/>
          <p:nvPr/>
        </p:nvSpPr>
        <p:spPr>
          <a:xfrm>
            <a:off x="2606334" y="2921168"/>
            <a:ext cx="697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chemeClr val="accent6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绿色</a:t>
            </a:r>
            <a:r>
              <a:rPr kumimoji="1" lang="zh-CN" altLang="en-US" sz="60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</a:p>
        </p:txBody>
      </p:sp>
    </p:spTree>
    <p:extLst>
      <p:ext uri="{BB962C8B-B14F-4D97-AF65-F5344CB8AC3E}">
        <p14:creationId xmlns:p14="http://schemas.microsoft.com/office/powerpoint/2010/main" val="811825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2892</TotalTime>
  <Words>1574</Words>
  <Application>Microsoft Office PowerPoint</Application>
  <PresentationFormat>Widescreen</PresentationFormat>
  <Paragraphs>202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PingFang SC</vt:lpstr>
      <vt:lpstr>PingFang SC Light</vt:lpstr>
      <vt:lpstr>PingFang SC Medium</vt:lpstr>
      <vt:lpstr>PingFang SC Semibold</vt:lpstr>
      <vt:lpstr>Wawati SC</vt:lpstr>
      <vt:lpstr>印品黑体</vt:lpstr>
      <vt:lpstr>微软雅黑</vt:lpstr>
      <vt:lpstr>等线</vt:lpstr>
      <vt:lpstr>等线 Light</vt:lpstr>
      <vt:lpstr>Arial</vt:lpstr>
      <vt:lpstr>Cambria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</dc:creator>
  <cp:lastModifiedBy>Nan Li</cp:lastModifiedBy>
  <cp:revision>52</cp:revision>
  <dcterms:created xsi:type="dcterms:W3CDTF">2022-03-11T17:35:02Z</dcterms:created>
  <dcterms:modified xsi:type="dcterms:W3CDTF">2022-04-29T08:01:10Z</dcterms:modified>
</cp:coreProperties>
</file>